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8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928670"/>
            <a:ext cx="6429420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357298"/>
            <a:ext cx="5572164" cy="378621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10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071546"/>
            <a:ext cx="5214974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928670"/>
            <a:ext cx="5429288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857232"/>
            <a:ext cx="5572164" cy="464347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262626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928670"/>
            <a:ext cx="5786478" cy="436325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42626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500042"/>
            <a:ext cx="5357850" cy="548324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lto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785794"/>
            <a:ext cx="6000792" cy="521497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px-Dog_Monument,_Togliatti,_Russ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500042"/>
            <a:ext cx="5143536" cy="550072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1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214422"/>
            <a:ext cx="5643602" cy="4429156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3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000108"/>
            <a:ext cx="5500726" cy="485778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000108"/>
            <a:ext cx="6000792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12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571480"/>
            <a:ext cx="4786346" cy="5214974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785794"/>
            <a:ext cx="4286280" cy="528641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000108"/>
            <a:ext cx="4786346" cy="4500594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714356"/>
            <a:ext cx="4143404" cy="535785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6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785794"/>
            <a:ext cx="4429156" cy="492922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7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000108"/>
            <a:ext cx="4286280" cy="464347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857232"/>
            <a:ext cx="5572164" cy="4714908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3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714356"/>
            <a:ext cx="5286412" cy="492922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071546"/>
            <a:ext cx="5500726" cy="450059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9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928670"/>
            <a:ext cx="5214974" cy="442915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4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357166"/>
            <a:ext cx="3143272" cy="2786082"/>
          </a:xfrm>
        </p:spPr>
      </p:pic>
      <p:pic>
        <p:nvPicPr>
          <p:cNvPr id="3" name="Рисунок 2" descr="22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714752"/>
            <a:ext cx="3286148" cy="2909894"/>
          </a:xfrm>
          <a:prstGeom prst="rect">
            <a:avLst/>
          </a:prstGeom>
        </p:spPr>
      </p:pic>
      <p:pic>
        <p:nvPicPr>
          <p:cNvPr id="5" name="Рисунок 4" descr="223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694" y="214290"/>
            <a:ext cx="2643206" cy="3333755"/>
          </a:xfrm>
          <a:prstGeom prst="rect">
            <a:avLst/>
          </a:prstGeom>
        </p:spPr>
      </p:pic>
      <p:pic>
        <p:nvPicPr>
          <p:cNvPr id="6" name="Рисунок 5" descr="224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10" y="3500438"/>
            <a:ext cx="3214710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6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4" y="571480"/>
            <a:ext cx="3214710" cy="2571768"/>
          </a:xfrm>
        </p:spPr>
      </p:pic>
      <p:pic>
        <p:nvPicPr>
          <p:cNvPr id="5" name="Рисунок 4" descr="9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571876"/>
            <a:ext cx="3286148" cy="2643206"/>
          </a:xfrm>
          <a:prstGeom prst="rect">
            <a:avLst/>
          </a:prstGeom>
        </p:spPr>
      </p:pic>
      <p:pic>
        <p:nvPicPr>
          <p:cNvPr id="6" name="Рисунок 5" descr="98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643314"/>
            <a:ext cx="3286148" cy="2643206"/>
          </a:xfrm>
          <a:prstGeom prst="rect">
            <a:avLst/>
          </a:prstGeom>
        </p:spPr>
      </p:pic>
      <p:pic>
        <p:nvPicPr>
          <p:cNvPr id="7" name="Рисунок 6" descr="99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500042"/>
            <a:ext cx="3286148" cy="26432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928670"/>
            <a:ext cx="4643470" cy="500066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eg32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000108"/>
            <a:ext cx="5143536" cy="464347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500174"/>
            <a:ext cx="6143668" cy="400052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PresentationFormat>Экран (4:3)</PresentationFormat>
  <Paragraphs>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Sasa-2</cp:lastModifiedBy>
  <cp:revision>12</cp:revision>
  <dcterms:modified xsi:type="dcterms:W3CDTF">2012-04-11T17:50:31Z</dcterms:modified>
</cp:coreProperties>
</file>