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2E17-D9CC-490F-A2BB-C9E26449FF4D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58C6-4C8E-468A-9219-B8F2BC0D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K:\Классный час\Телефон доверия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33" cy="6858000"/>
          </a:xfrm>
          <a:prstGeom prst="rect">
            <a:avLst/>
          </a:prstGeom>
          <a:noFill/>
        </p:spPr>
      </p:pic>
      <p:pic>
        <p:nvPicPr>
          <p:cNvPr id="2052" name="Picture 4" descr="K:\Классный час\Телефон доверия\brelok_tele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1714512" cy="10001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21429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МКОУ «</a:t>
            </a:r>
            <a:r>
              <a:rPr lang="ru-RU" b="1" dirty="0" err="1" smtClean="0"/>
              <a:t>Новоникольская</a:t>
            </a:r>
            <a:r>
              <a:rPr lang="ru-RU" b="1" dirty="0" smtClean="0"/>
              <a:t> СОШ»</a:t>
            </a:r>
          </a:p>
          <a:p>
            <a:r>
              <a:rPr lang="ru-RU" b="1" dirty="0" smtClean="0"/>
              <a:t>   учитель начальных классов:</a:t>
            </a:r>
          </a:p>
          <a:p>
            <a:r>
              <a:rPr lang="ru-RU" b="1" dirty="0" smtClean="0"/>
              <a:t>                    </a:t>
            </a:r>
            <a:r>
              <a:rPr lang="ru-RU" b="1" dirty="0" err="1" smtClean="0"/>
              <a:t>Кочкина</a:t>
            </a:r>
            <a:r>
              <a:rPr lang="ru-RU" b="1" dirty="0" smtClean="0"/>
              <a:t> Л.А.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Классный час\Телефон доверия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Классный час\Телефон доверия\roditeli_novyi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Классный час\Телефон доверия\dove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92933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МКОУ «</a:t>
            </a:r>
            <a:r>
              <a:rPr lang="ru-RU" sz="2400" b="1" dirty="0" err="1" smtClean="0"/>
              <a:t>Новоникольская</a:t>
            </a:r>
            <a:r>
              <a:rPr lang="ru-RU" sz="2400" b="1" dirty="0" smtClean="0"/>
              <a:t> СОШ»</a:t>
            </a:r>
          </a:p>
          <a:p>
            <a:r>
              <a:rPr lang="ru-RU" sz="2400" b="1" dirty="0" err="1" smtClean="0"/>
              <a:t>Кочкина</a:t>
            </a:r>
            <a:r>
              <a:rPr lang="ru-RU" sz="2400" b="1" dirty="0" smtClean="0"/>
              <a:t> Л.А                   2012г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Классный час\Телефон доверия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Классный час\Телефон доверия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Классный час\Телефон доверия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Классный час\Телефон доверия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Классный час\Телефон доверия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Классный час\Телефон доверия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Классный час\Телефон доверия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Классный час\Телефон доверия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6</cp:revision>
  <dcterms:created xsi:type="dcterms:W3CDTF">2012-12-07T05:41:21Z</dcterms:created>
  <dcterms:modified xsi:type="dcterms:W3CDTF">2013-08-02T16:38:46Z</dcterms:modified>
</cp:coreProperties>
</file>