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2" r:id="rId6"/>
    <p:sldId id="263" r:id="rId7"/>
    <p:sldId id="267" r:id="rId8"/>
    <p:sldId id="271" r:id="rId9"/>
    <p:sldId id="272" r:id="rId10"/>
    <p:sldId id="273" r:id="rId11"/>
    <p:sldId id="275" r:id="rId12"/>
    <p:sldId id="278" r:id="rId13"/>
    <p:sldId id="285" r:id="rId14"/>
    <p:sldId id="286" r:id="rId15"/>
    <p:sldId id="287" r:id="rId16"/>
    <p:sldId id="290" r:id="rId17"/>
    <p:sldId id="294" r:id="rId18"/>
    <p:sldId id="29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48AF8-7183-4A59-974B-E79FDA6F4C36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C0789-E2F8-4E9C-A301-F2A3C1C1D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C0789-E2F8-4E9C-A301-F2A3C1C1DF5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26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C00000"/>
                </a:solidFill>
              </a:rPr>
              <a:t>Праздник</a:t>
            </a:r>
            <a:r>
              <a:rPr lang="ru-RU" sz="6700" b="1" i="1" dirty="0" smtClean="0">
                <a:solidFill>
                  <a:srgbClr val="C00000"/>
                </a:solidFill>
              </a:rPr>
              <a:t> </a:t>
            </a:r>
            <a:r>
              <a:rPr lang="ru-RU" sz="8000" b="1" i="1" dirty="0" smtClean="0">
                <a:solidFill>
                  <a:srgbClr val="C00000"/>
                </a:solidFill>
              </a:rPr>
              <a:t>«Пусть всегда будет солнце</a:t>
            </a:r>
            <a:r>
              <a:rPr lang="ru-RU" sz="8000" b="1" dirty="0" smtClean="0">
                <a:solidFill>
                  <a:srgbClr val="C00000"/>
                </a:solidFill>
              </a:rPr>
              <a:t>!»</a:t>
            </a:r>
            <a:br>
              <a:rPr lang="ru-RU" sz="8000" b="1" dirty="0" smtClean="0">
                <a:solidFill>
                  <a:srgbClr val="C00000"/>
                </a:solidFill>
              </a:rPr>
            </a:br>
            <a:r>
              <a:rPr lang="ru-RU" sz="6700" b="1" dirty="0">
                <a:solidFill>
                  <a:srgbClr val="C00000"/>
                </a:solidFill>
              </a:rPr>
              <a:t/>
            </a:r>
            <a:br>
              <a:rPr lang="ru-RU" sz="6700" b="1" dirty="0">
                <a:solidFill>
                  <a:srgbClr val="C00000"/>
                </a:solidFill>
              </a:rPr>
            </a:br>
            <a:r>
              <a:rPr lang="ru-RU" dirty="0" smtClean="0"/>
              <a:t>1 «В»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5157192"/>
            <a:ext cx="45719" cy="1464568"/>
          </a:xfrm>
        </p:spPr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24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1\Desktop\ф нужные\DSCN15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544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\Desktop\ф нужные\DSCN1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61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1\Desktop\ф нужные\DSCN1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470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1\Desktop\ф нужные\DSCN1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447800"/>
            <a:ext cx="8424936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233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1\Desktop\ф нужные\DSCN1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456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1\Desktop\ф нужные\DSCN15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474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1\Desktop\ф нужные\DSCN1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964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1\Desktop\ф нужные\DSCN14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006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1\Desktop\ф нужные\DSCN15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78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ф нужные\DSCN14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27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ф нужные\DSCN14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ф нужные\DSCN14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76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92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ф нужные\DSCN14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861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ф нужные\DSCN14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59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ф нужные\DSCN14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43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\Desktop\ф нужные\DSCN1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1447800"/>
            <a:ext cx="792088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706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1\Desktop\ф нужные\DSCN1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87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1\Desktop\ф нужные\DSCN1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360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</Words>
  <Application>Microsoft Office PowerPoint</Application>
  <PresentationFormat>Экран (4:3)</PresentationFormat>
  <Paragraphs>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Праздник «Пусть всегда будет солнце!»  1 «В»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10</cp:revision>
  <dcterms:created xsi:type="dcterms:W3CDTF">2013-07-01T17:44:21Z</dcterms:created>
  <dcterms:modified xsi:type="dcterms:W3CDTF">2013-08-03T14:34:37Z</dcterms:modified>
</cp:coreProperties>
</file>