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67" r:id="rId5"/>
    <p:sldId id="268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Праздник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«Вперёд, мальчишки!»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 «В» класс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429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548680"/>
            <a:ext cx="7560840" cy="57606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1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76672"/>
            <a:ext cx="7488832" cy="58326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04664"/>
            <a:ext cx="7488832" cy="58326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76672"/>
            <a:ext cx="7416824" cy="5688631"/>
          </a:xfrm>
        </p:spPr>
      </p:pic>
    </p:spTree>
    <p:extLst>
      <p:ext uri="{BB962C8B-B14F-4D97-AF65-F5344CB8AC3E}">
        <p14:creationId xmlns:p14="http://schemas.microsoft.com/office/powerpoint/2010/main" val="18798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Праздник  «Вперёд, мальчишки!»  1 «В»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«Вперёд, мальчишки!»  1 «В» класс</dc:title>
  <dc:creator>user</dc:creator>
  <cp:lastModifiedBy>1</cp:lastModifiedBy>
  <cp:revision>23</cp:revision>
  <dcterms:created xsi:type="dcterms:W3CDTF">2013-02-18T18:34:47Z</dcterms:created>
  <dcterms:modified xsi:type="dcterms:W3CDTF">2013-08-03T15:11:58Z</dcterms:modified>
</cp:coreProperties>
</file>