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6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523D-48A4-4254-B150-A355BD9D8692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8763-F57B-4861-9695-631DB40E0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523D-48A4-4254-B150-A355BD9D8692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8763-F57B-4861-9695-631DB40E0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523D-48A4-4254-B150-A355BD9D8692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8763-F57B-4861-9695-631DB40E0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523D-48A4-4254-B150-A355BD9D8692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8763-F57B-4861-9695-631DB40E0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523D-48A4-4254-B150-A355BD9D8692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8763-F57B-4861-9695-631DB40E0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523D-48A4-4254-B150-A355BD9D8692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8763-F57B-4861-9695-631DB40E0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523D-48A4-4254-B150-A355BD9D8692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8763-F57B-4861-9695-631DB40E0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523D-48A4-4254-B150-A355BD9D8692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8763-F57B-4861-9695-631DB40E0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523D-48A4-4254-B150-A355BD9D8692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8763-F57B-4861-9695-631DB40E0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523D-48A4-4254-B150-A355BD9D8692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8763-F57B-4861-9695-631DB40E0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523D-48A4-4254-B150-A355BD9D8692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4F8763-F57B-4861-9695-631DB40E0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77523D-48A4-4254-B150-A355BD9D8692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4F8763-F57B-4861-9695-631DB40E09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6700" dirty="0" smtClean="0">
                <a:solidFill>
                  <a:schemeClr val="tx1">
                    <a:lumMod val="95000"/>
                  </a:schemeClr>
                </a:solidFill>
              </a:rPr>
              <a:t>«Хроника школьной жизни»</a:t>
            </a:r>
            <a:endParaRPr lang="ru-RU" sz="67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latin typeface="+mj-lt"/>
              </a:rPr>
              <a:t>2 «А»</a:t>
            </a:r>
            <a:endParaRPr lang="ru-RU" sz="8800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Мы- самый большой, самый озорной, самый веселый и дружный класс!</a:t>
            </a:r>
            <a:endParaRPr lang="ru-RU" sz="4800" dirty="0"/>
          </a:p>
        </p:txBody>
      </p:sp>
      <p:pic>
        <p:nvPicPr>
          <p:cNvPr id="1026" name="Picture 2" descr="C:\Documents and Settings\Admin\Рабочий стол\Картинки и фото\Фото\img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468563"/>
            <a:ext cx="6040210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Первый раз в первый класс.</a:t>
            </a:r>
            <a:endParaRPr lang="ru-RU" dirty="0"/>
          </a:p>
        </p:txBody>
      </p:sp>
      <p:pic>
        <p:nvPicPr>
          <p:cNvPr id="2050" name="Picture 2" descr="C:\Documents and Settings\Admin\Рабочий стол\Картинки и фото\Фото\getImage.jpg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Наши чудо – дети!</a:t>
            </a:r>
            <a:endParaRPr lang="ru-RU" dirty="0"/>
          </a:p>
        </p:txBody>
      </p:sp>
      <p:pic>
        <p:nvPicPr>
          <p:cNvPr id="1026" name="Picture 2" descr="C:\Documents and Settings\Admin\Рабочий стол\Картинки и фото\Фото\getImage.jpg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071546"/>
            <a:ext cx="4286280" cy="342902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Картинки и фото\Фото\getImage.jpgкк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143248"/>
            <a:ext cx="464347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Отмечаем Новый Год.</a:t>
            </a:r>
            <a:endParaRPr lang="ru-RU" dirty="0"/>
          </a:p>
        </p:txBody>
      </p:sp>
      <p:pic>
        <p:nvPicPr>
          <p:cNvPr id="3074" name="Picture 2" descr="C:\Documents and Settings\Admin\Рабочий стол\Картинки и фото\Фото\Новый год 2011\SAM_04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3714776" cy="264320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Картинки и фото\Фото\Новый год 2011\SAM_0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00108"/>
            <a:ext cx="3865563" cy="2643206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Картинки и фото\Фото\Новый год 2011\SAM_0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643314"/>
            <a:ext cx="4000528" cy="28860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32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 «Хроника школьной жизни»</vt:lpstr>
      <vt:lpstr>Мы- самый большой, самый озорной, самый веселый и дружный класс!</vt:lpstr>
      <vt:lpstr>Первый раз в первый класс.</vt:lpstr>
      <vt:lpstr>Наши чудо – дети!</vt:lpstr>
      <vt:lpstr>Отмечаем Новый Год.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«Хроника школьной жизни»</dc:title>
  <dc:creator>Admin</dc:creator>
  <cp:lastModifiedBy>Admin</cp:lastModifiedBy>
  <cp:revision>14</cp:revision>
  <dcterms:created xsi:type="dcterms:W3CDTF">2012-02-20T15:13:25Z</dcterms:created>
  <dcterms:modified xsi:type="dcterms:W3CDTF">2012-08-04T20:00:24Z</dcterms:modified>
</cp:coreProperties>
</file>