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91;.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91;.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91;.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91;.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91;.&#110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8;&#1091;.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[ру.я.xlsx]Лист1!$B$2</c:f>
              <c:strCache>
                <c:ptCount val="1"/>
                <c:pt idx="0">
                  <c:v>на начало года</c:v>
                </c:pt>
              </c:strCache>
            </c:strRef>
          </c:tx>
          <c:cat>
            <c:strRef>
              <c:f>[ру.я.xlsx]Лист1!$C$1:$E$1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[ру.я.xlsx]Лист1!$C$2:$E$2</c:f>
              <c:numCache>
                <c:formatCode>General</c:formatCode>
                <c:ptCount val="3"/>
                <c:pt idx="0">
                  <c:v>45</c:v>
                </c:pt>
                <c:pt idx="1">
                  <c:v>42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[ру.я.xlsx]Лист1!$B$3</c:f>
              <c:strCache>
                <c:ptCount val="1"/>
                <c:pt idx="0">
                  <c:v>на конец года</c:v>
                </c:pt>
              </c:strCache>
            </c:strRef>
          </c:tx>
          <c:cat>
            <c:strRef>
              <c:f>[ру.я.xlsx]Лист1!$C$1:$E$1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[ру.я.xlsx]Лист1!$C$3:$E$3</c:f>
              <c:numCache>
                <c:formatCode>General</c:formatCode>
                <c:ptCount val="3"/>
                <c:pt idx="0">
                  <c:v>61</c:v>
                </c:pt>
                <c:pt idx="1">
                  <c:v>35</c:v>
                </c:pt>
                <c:pt idx="2">
                  <c:v>4</c:v>
                </c:pt>
              </c:numCache>
            </c:numRef>
          </c:val>
        </c:ser>
        <c:axId val="64390272"/>
        <c:axId val="64391808"/>
      </c:barChart>
      <c:catAx>
        <c:axId val="64390272"/>
        <c:scaling>
          <c:orientation val="minMax"/>
        </c:scaling>
        <c:axPos val="b"/>
        <c:tickLblPos val="nextTo"/>
        <c:crossAx val="64391808"/>
        <c:crosses val="autoZero"/>
        <c:auto val="1"/>
        <c:lblAlgn val="ctr"/>
        <c:lblOffset val="100"/>
      </c:catAx>
      <c:valAx>
        <c:axId val="64391808"/>
        <c:scaling>
          <c:orientation val="minMax"/>
        </c:scaling>
        <c:axPos val="l"/>
        <c:majorGridlines/>
        <c:numFmt formatCode="General" sourceLinked="1"/>
        <c:tickLblPos val="nextTo"/>
        <c:crossAx val="64390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[графики.xlsx]Лист1!$C$5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[графики.xlsx]Лист1!$B$6:$B$9</c:f>
              <c:strCache>
                <c:ptCount val="3"/>
                <c:pt idx="0">
                  <c:v>уважительное отношение к себе и окружающим </c:v>
                </c:pt>
                <c:pt idx="1">
                  <c:v>терпимость к мнению собеседника</c:v>
                </c:pt>
                <c:pt idx="2">
                  <c:v>умение пойти на компромисс</c:v>
                </c:pt>
              </c:strCache>
            </c:strRef>
          </c:cat>
          <c:val>
            <c:numRef>
              <c:f>[графики.xlsx]Лист1!$C$6:$C$9</c:f>
              <c:numCache>
                <c:formatCode>0%</c:formatCode>
                <c:ptCount val="4"/>
                <c:pt idx="0">
                  <c:v>0.6900000000000005</c:v>
                </c:pt>
                <c:pt idx="1">
                  <c:v>0.78</c:v>
                </c:pt>
                <c:pt idx="2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[графики.xlsx]Лист1!$D$5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[графики.xlsx]Лист1!$B$6:$B$9</c:f>
              <c:strCache>
                <c:ptCount val="3"/>
                <c:pt idx="0">
                  <c:v>уважительное отношение к себе и окружающим </c:v>
                </c:pt>
                <c:pt idx="1">
                  <c:v>терпимость к мнению собеседника</c:v>
                </c:pt>
                <c:pt idx="2">
                  <c:v>умение пойти на компромисс</c:v>
                </c:pt>
              </c:strCache>
            </c:strRef>
          </c:cat>
          <c:val>
            <c:numRef>
              <c:f>[графики.xlsx]Лист1!$D$6:$D$9</c:f>
              <c:numCache>
                <c:formatCode>0%</c:formatCode>
                <c:ptCount val="4"/>
                <c:pt idx="0">
                  <c:v>0.87000000000000055</c:v>
                </c:pt>
                <c:pt idx="1">
                  <c:v>0.91</c:v>
                </c:pt>
                <c:pt idx="2">
                  <c:v>0.91</c:v>
                </c:pt>
              </c:numCache>
            </c:numRef>
          </c:val>
        </c:ser>
        <c:axId val="75901952"/>
        <c:axId val="75916032"/>
      </c:barChart>
      <c:catAx>
        <c:axId val="75901952"/>
        <c:scaling>
          <c:orientation val="minMax"/>
        </c:scaling>
        <c:axPos val="b"/>
        <c:tickLblPos val="nextTo"/>
        <c:crossAx val="75916032"/>
        <c:crosses val="autoZero"/>
        <c:auto val="1"/>
        <c:lblAlgn val="ctr"/>
        <c:lblOffset val="100"/>
      </c:catAx>
      <c:valAx>
        <c:axId val="75916032"/>
        <c:scaling>
          <c:orientation val="minMax"/>
        </c:scaling>
        <c:axPos val="l"/>
        <c:majorGridlines/>
        <c:numFmt formatCode="0%" sourceLinked="1"/>
        <c:tickLblPos val="nextTo"/>
        <c:crossAx val="759019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460629921259847E-2"/>
          <c:y val="7.4548702245552642E-2"/>
          <c:w val="0.71534623797025376"/>
          <c:h val="0.74172061825605262"/>
        </c:manualLayout>
      </c:layout>
      <c:barChart>
        <c:barDir val="col"/>
        <c:grouping val="clustered"/>
        <c:ser>
          <c:idx val="0"/>
          <c:order val="0"/>
          <c:tx>
            <c:strRef>
              <c:f>[ру.я.xlsx]Лист1!$D$34</c:f>
              <c:strCache>
                <c:ptCount val="1"/>
                <c:pt idx="0">
                  <c:v>25-30 б</c:v>
                </c:pt>
              </c:strCache>
            </c:strRef>
          </c:tx>
          <c:cat>
            <c:strRef>
              <c:f>[ру.я.xlsx]Лист1!$E$33:$H$33</c:f>
              <c:strCache>
                <c:ptCount val="4"/>
                <c:pt idx="0">
                  <c:v>высокий уровень</c:v>
                </c:pt>
                <c:pt idx="1">
                  <c:v>хорошая мотивация</c:v>
                </c:pt>
                <c:pt idx="2">
                  <c:v>положит онношение</c:v>
                </c:pt>
                <c:pt idx="3">
                  <c:v>низкая мотивация</c:v>
                </c:pt>
              </c:strCache>
            </c:strRef>
          </c:cat>
          <c:val>
            <c:numRef>
              <c:f>[ру.я.xlsx]Лист1!$E$34:$H$34</c:f>
              <c:numCache>
                <c:formatCode>General</c:formatCode>
                <c:ptCount val="4"/>
                <c:pt idx="0" formatCode="0%">
                  <c:v>0.39000000000000035</c:v>
                </c:pt>
              </c:numCache>
            </c:numRef>
          </c:val>
        </c:ser>
        <c:ser>
          <c:idx val="1"/>
          <c:order val="1"/>
          <c:tx>
            <c:strRef>
              <c:f>[ру.я.xlsx]Лист1!$D$35</c:f>
              <c:strCache>
                <c:ptCount val="1"/>
                <c:pt idx="0">
                  <c:v>20-24 б</c:v>
                </c:pt>
              </c:strCache>
            </c:strRef>
          </c:tx>
          <c:cat>
            <c:strRef>
              <c:f>[ру.я.xlsx]Лист1!$E$33:$H$33</c:f>
              <c:strCache>
                <c:ptCount val="4"/>
                <c:pt idx="0">
                  <c:v>высокий уровень</c:v>
                </c:pt>
                <c:pt idx="1">
                  <c:v>хорошая мотивация</c:v>
                </c:pt>
                <c:pt idx="2">
                  <c:v>положит онношение</c:v>
                </c:pt>
                <c:pt idx="3">
                  <c:v>низкая мотивация</c:v>
                </c:pt>
              </c:strCache>
            </c:strRef>
          </c:cat>
          <c:val>
            <c:numRef>
              <c:f>[ру.я.xlsx]Лист1!$E$35:$H$35</c:f>
              <c:numCache>
                <c:formatCode>0%</c:formatCode>
                <c:ptCount val="4"/>
                <c:pt idx="1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[ру.я.xlsx]Лист1!$D$36</c:f>
              <c:strCache>
                <c:ptCount val="1"/>
                <c:pt idx="0">
                  <c:v>19-11 б</c:v>
                </c:pt>
              </c:strCache>
            </c:strRef>
          </c:tx>
          <c:cat>
            <c:strRef>
              <c:f>[ру.я.xlsx]Лист1!$E$33:$H$33</c:f>
              <c:strCache>
                <c:ptCount val="4"/>
                <c:pt idx="0">
                  <c:v>высокий уровень</c:v>
                </c:pt>
                <c:pt idx="1">
                  <c:v>хорошая мотивация</c:v>
                </c:pt>
                <c:pt idx="2">
                  <c:v>положит онношение</c:v>
                </c:pt>
                <c:pt idx="3">
                  <c:v>низкая мотивация</c:v>
                </c:pt>
              </c:strCache>
            </c:strRef>
          </c:cat>
          <c:val>
            <c:numRef>
              <c:f>[ру.я.xlsx]Лист1!$E$36:$H$36</c:f>
              <c:numCache>
                <c:formatCode>General</c:formatCode>
                <c:ptCount val="4"/>
                <c:pt idx="2" formatCode="0%">
                  <c:v>0.30000000000000027</c:v>
                </c:pt>
              </c:numCache>
            </c:numRef>
          </c:val>
        </c:ser>
        <c:ser>
          <c:idx val="3"/>
          <c:order val="3"/>
          <c:tx>
            <c:strRef>
              <c:f>[ру.я.xlsx]Лист1!$D$37</c:f>
              <c:strCache>
                <c:ptCount val="1"/>
                <c:pt idx="0">
                  <c:v>10-14 б</c:v>
                </c:pt>
              </c:strCache>
            </c:strRef>
          </c:tx>
          <c:cat>
            <c:strRef>
              <c:f>[ру.я.xlsx]Лист1!$E$33:$H$33</c:f>
              <c:strCache>
                <c:ptCount val="4"/>
                <c:pt idx="0">
                  <c:v>высокий уровень</c:v>
                </c:pt>
                <c:pt idx="1">
                  <c:v>хорошая мотивация</c:v>
                </c:pt>
                <c:pt idx="2">
                  <c:v>положит онношение</c:v>
                </c:pt>
                <c:pt idx="3">
                  <c:v>низкая мотивация</c:v>
                </c:pt>
              </c:strCache>
            </c:strRef>
          </c:cat>
          <c:val>
            <c:numRef>
              <c:f>[ру.я.xlsx]Лист1!$E$37:$H$37</c:f>
              <c:numCache>
                <c:formatCode>General</c:formatCode>
                <c:ptCount val="4"/>
                <c:pt idx="3" formatCode="0%">
                  <c:v>0.05</c:v>
                </c:pt>
              </c:numCache>
            </c:numRef>
          </c:val>
        </c:ser>
        <c:axId val="76167808"/>
        <c:axId val="76173696"/>
      </c:barChart>
      <c:catAx>
        <c:axId val="76167808"/>
        <c:scaling>
          <c:orientation val="minMax"/>
        </c:scaling>
        <c:axPos val="b"/>
        <c:tickLblPos val="nextTo"/>
        <c:crossAx val="76173696"/>
        <c:crosses val="autoZero"/>
        <c:auto val="1"/>
        <c:lblAlgn val="ctr"/>
        <c:lblOffset val="100"/>
      </c:catAx>
      <c:valAx>
        <c:axId val="76173696"/>
        <c:scaling>
          <c:orientation val="minMax"/>
        </c:scaling>
        <c:axPos val="l"/>
        <c:majorGridlines/>
        <c:numFmt formatCode="0%" sourceLinked="1"/>
        <c:tickLblPos val="nextTo"/>
        <c:crossAx val="761678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[ру.я.xlsx]Лист1!$B$173:$B$177</c:f>
              <c:strCache>
                <c:ptCount val="5"/>
                <c:pt idx="0">
                  <c:v>лидеры</c:v>
                </c:pt>
                <c:pt idx="1">
                  <c:v>предпочитаемые</c:v>
                </c:pt>
                <c:pt idx="2">
                  <c:v>изолированные</c:v>
                </c:pt>
                <c:pt idx="3">
                  <c:v>пренебрегаемые</c:v>
                </c:pt>
                <c:pt idx="4">
                  <c:v>отвергаемые</c:v>
                </c:pt>
              </c:strCache>
            </c:strRef>
          </c:cat>
          <c:val>
            <c:numRef>
              <c:f>[ру.я.xlsx]Лист1!$C$173:$C$177</c:f>
              <c:numCache>
                <c:formatCode>0%</c:formatCode>
                <c:ptCount val="5"/>
                <c:pt idx="0">
                  <c:v>0.13</c:v>
                </c:pt>
                <c:pt idx="1">
                  <c:v>0.48000000000000026</c:v>
                </c:pt>
                <c:pt idx="2">
                  <c:v>0.21000000000000013</c:v>
                </c:pt>
                <c:pt idx="3">
                  <c:v>9.0000000000000024E-2</c:v>
                </c:pt>
                <c:pt idx="4">
                  <c:v>9.0000000000000024E-2</c:v>
                </c:pt>
              </c:numCache>
            </c:numRef>
          </c:val>
        </c:ser>
        <c:shape val="box"/>
        <c:axId val="76194176"/>
        <c:axId val="76195712"/>
        <c:axId val="0"/>
      </c:bar3DChart>
      <c:catAx>
        <c:axId val="76194176"/>
        <c:scaling>
          <c:orientation val="minMax"/>
        </c:scaling>
        <c:axPos val="b"/>
        <c:tickLblPos val="nextTo"/>
        <c:crossAx val="76195712"/>
        <c:crosses val="autoZero"/>
        <c:auto val="1"/>
        <c:lblAlgn val="ctr"/>
        <c:lblOffset val="100"/>
      </c:catAx>
      <c:valAx>
        <c:axId val="76195712"/>
        <c:scaling>
          <c:orientation val="minMax"/>
        </c:scaling>
        <c:axPos val="l"/>
        <c:majorGridlines/>
        <c:numFmt formatCode="0%" sourceLinked="1"/>
        <c:tickLblPos val="nextTo"/>
        <c:crossAx val="761941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799694155877587"/>
          <c:y val="2.8252405949256338E-2"/>
          <c:w val="0.79447134733158364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[ру.я.xlsx]Лист1!$N$3</c:f>
              <c:strCache>
                <c:ptCount val="1"/>
                <c:pt idx="0">
                  <c:v>солнце</c:v>
                </c:pt>
              </c:strCache>
            </c:strRef>
          </c:tx>
          <c:cat>
            <c:strRef>
              <c:f>[ру.я.xlsx]Лист1!$O$2:$Q$2</c:f>
              <c:strCache>
                <c:ptCount val="3"/>
                <c:pt idx="0">
                  <c:v>в классе</c:v>
                </c:pt>
                <c:pt idx="1">
                  <c:v>с друзьями</c:v>
                </c:pt>
                <c:pt idx="2">
                  <c:v>дома</c:v>
                </c:pt>
              </c:strCache>
            </c:strRef>
          </c:cat>
          <c:val>
            <c:numRef>
              <c:f>[ру.я.xlsx]Лист1!$O$3:$Q$3</c:f>
              <c:numCache>
                <c:formatCode>0%</c:formatCode>
                <c:ptCount val="3"/>
                <c:pt idx="0">
                  <c:v>0.58000000000000007</c:v>
                </c:pt>
                <c:pt idx="1">
                  <c:v>0.79</c:v>
                </c:pt>
                <c:pt idx="2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[ру.я.xlsx]Лист1!$N$4</c:f>
              <c:strCache>
                <c:ptCount val="1"/>
                <c:pt idx="0">
                  <c:v>тучка</c:v>
                </c:pt>
              </c:strCache>
            </c:strRef>
          </c:tx>
          <c:cat>
            <c:strRef>
              <c:f>[ру.я.xlsx]Лист1!$O$2:$Q$2</c:f>
              <c:strCache>
                <c:ptCount val="3"/>
                <c:pt idx="0">
                  <c:v>в классе</c:v>
                </c:pt>
                <c:pt idx="1">
                  <c:v>с друзьями</c:v>
                </c:pt>
                <c:pt idx="2">
                  <c:v>дома</c:v>
                </c:pt>
              </c:strCache>
            </c:strRef>
          </c:cat>
          <c:val>
            <c:numRef>
              <c:f>[ру.я.xlsx]Лист1!$O$4:$Q$4</c:f>
              <c:numCache>
                <c:formatCode>0%</c:formatCode>
                <c:ptCount val="3"/>
                <c:pt idx="0">
                  <c:v>0.46</c:v>
                </c:pt>
                <c:pt idx="1">
                  <c:v>0.17</c:v>
                </c:pt>
                <c:pt idx="2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[ру.я.xlsx]Лист1!$N$5</c:f>
              <c:strCache>
                <c:ptCount val="1"/>
                <c:pt idx="0">
                  <c:v>дождик</c:v>
                </c:pt>
              </c:strCache>
            </c:strRef>
          </c:tx>
          <c:cat>
            <c:strRef>
              <c:f>[ру.я.xlsx]Лист1!$O$2:$Q$2</c:f>
              <c:strCache>
                <c:ptCount val="3"/>
                <c:pt idx="0">
                  <c:v>в классе</c:v>
                </c:pt>
                <c:pt idx="1">
                  <c:v>с друзьями</c:v>
                </c:pt>
                <c:pt idx="2">
                  <c:v>дома</c:v>
                </c:pt>
              </c:strCache>
            </c:strRef>
          </c:cat>
          <c:val>
            <c:numRef>
              <c:f>[ру.я.xlsx]Лист1!$O$5:$Q$5</c:f>
              <c:numCache>
                <c:formatCode>0%</c:formatCode>
                <c:ptCount val="3"/>
                <c:pt idx="0">
                  <c:v>4.0000000000000015E-2</c:v>
                </c:pt>
                <c:pt idx="1">
                  <c:v>4.0000000000000015E-2</c:v>
                </c:pt>
                <c:pt idx="2">
                  <c:v>4.0000000000000015E-2</c:v>
                </c:pt>
              </c:numCache>
            </c:numRef>
          </c:val>
        </c:ser>
        <c:axId val="76360320"/>
        <c:axId val="76366208"/>
      </c:barChart>
      <c:catAx>
        <c:axId val="76360320"/>
        <c:scaling>
          <c:orientation val="minMax"/>
        </c:scaling>
        <c:axPos val="b"/>
        <c:tickLblPos val="nextTo"/>
        <c:crossAx val="76366208"/>
        <c:crosses val="autoZero"/>
        <c:auto val="1"/>
        <c:lblAlgn val="ctr"/>
        <c:lblOffset val="100"/>
      </c:catAx>
      <c:valAx>
        <c:axId val="76366208"/>
        <c:scaling>
          <c:orientation val="minMax"/>
        </c:scaling>
        <c:axPos val="l"/>
        <c:majorGridlines/>
        <c:numFmt formatCode="0%" sourceLinked="1"/>
        <c:tickLblPos val="nextTo"/>
        <c:crossAx val="763603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plotArea>
      <c:layout/>
      <c:barChart>
        <c:barDir val="col"/>
        <c:grouping val="clustered"/>
        <c:ser>
          <c:idx val="0"/>
          <c:order val="0"/>
          <c:cat>
            <c:strRef>
              <c:f>[ру.я.xlsx]Лист1!$B$140:$B$146</c:f>
              <c:strCache>
                <c:ptCount val="7"/>
                <c:pt idx="0">
                  <c:v>друзья</c:v>
                </c:pt>
                <c:pt idx="1">
                  <c:v>кружок</c:v>
                </c:pt>
                <c:pt idx="2">
                  <c:v>память</c:v>
                </c:pt>
                <c:pt idx="3">
                  <c:v>переживаю</c:v>
                </c:pt>
                <c:pt idx="4">
                  <c:v>учеба</c:v>
                </c:pt>
                <c:pt idx="5">
                  <c:v>внимательн</c:v>
                </c:pt>
                <c:pt idx="6">
                  <c:v>стеснительн</c:v>
                </c:pt>
              </c:strCache>
            </c:strRef>
          </c:cat>
          <c:val>
            <c:numRef>
              <c:f>[ру.я.xlsx]Лист1!$C$140:$C$146</c:f>
              <c:numCache>
                <c:formatCode>0%</c:formatCode>
                <c:ptCount val="7"/>
                <c:pt idx="0">
                  <c:v>0.19000000000000003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0.28000000000000008</c:v>
                </c:pt>
                <c:pt idx="5">
                  <c:v>0.48000000000000026</c:v>
                </c:pt>
                <c:pt idx="6">
                  <c:v>0.19000000000000003</c:v>
                </c:pt>
              </c:numCache>
            </c:numRef>
          </c:val>
        </c:ser>
        <c:axId val="76406784"/>
        <c:axId val="76408320"/>
      </c:barChart>
      <c:catAx>
        <c:axId val="76406784"/>
        <c:scaling>
          <c:orientation val="minMax"/>
        </c:scaling>
        <c:axPos val="b"/>
        <c:tickLblPos val="nextTo"/>
        <c:crossAx val="76408320"/>
        <c:crosses val="autoZero"/>
        <c:auto val="1"/>
        <c:lblAlgn val="ctr"/>
        <c:lblOffset val="100"/>
      </c:catAx>
      <c:valAx>
        <c:axId val="76408320"/>
        <c:scaling>
          <c:orientation val="minMax"/>
        </c:scaling>
        <c:axPos val="l"/>
        <c:majorGridlines/>
        <c:numFmt formatCode="0%" sourceLinked="1"/>
        <c:tickLblPos val="nextTo"/>
        <c:crossAx val="76406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[ру.я.xlsx]Лист1!$C$157</c:f>
              <c:strCache>
                <c:ptCount val="1"/>
                <c:pt idx="0">
                  <c:v>3 класс</c:v>
                </c:pt>
              </c:strCache>
            </c:strRef>
          </c:tx>
          <c:cat>
            <c:strRef>
              <c:f>[ру.я.xlsx]Лист1!$B$158:$B$160</c:f>
              <c:strCache>
                <c:ptCount val="3"/>
                <c:pt idx="0">
                  <c:v>посещение кружков и секций</c:v>
                </c:pt>
                <c:pt idx="1">
                  <c:v>активность детей в мероприятиях</c:v>
                </c:pt>
                <c:pt idx="2">
                  <c:v>посещаемость родительских собр</c:v>
                </c:pt>
              </c:strCache>
            </c:strRef>
          </c:cat>
          <c:val>
            <c:numRef>
              <c:f>[ру.я.xlsx]Лист1!$C$158:$C$160</c:f>
              <c:numCache>
                <c:formatCode>0%</c:formatCode>
                <c:ptCount val="3"/>
                <c:pt idx="0">
                  <c:v>0.6500000000000008</c:v>
                </c:pt>
                <c:pt idx="1">
                  <c:v>0.78</c:v>
                </c:pt>
                <c:pt idx="2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[ру.я.xlsx]Лист1!$D$157</c:f>
              <c:strCache>
                <c:ptCount val="1"/>
                <c:pt idx="0">
                  <c:v>4 класс</c:v>
                </c:pt>
              </c:strCache>
            </c:strRef>
          </c:tx>
          <c:cat>
            <c:strRef>
              <c:f>[ру.я.xlsx]Лист1!$B$158:$B$160</c:f>
              <c:strCache>
                <c:ptCount val="3"/>
                <c:pt idx="0">
                  <c:v>посещение кружков и секций</c:v>
                </c:pt>
                <c:pt idx="1">
                  <c:v>активность детей в мероприятиях</c:v>
                </c:pt>
                <c:pt idx="2">
                  <c:v>посещаемость родительских собр</c:v>
                </c:pt>
              </c:strCache>
            </c:strRef>
          </c:cat>
          <c:val>
            <c:numRef>
              <c:f>[ру.я.xlsx]Лист1!$D$158:$D$160</c:f>
              <c:numCache>
                <c:formatCode>0%</c:formatCode>
                <c:ptCount val="3"/>
                <c:pt idx="0">
                  <c:v>0.6500000000000008</c:v>
                </c:pt>
                <c:pt idx="1">
                  <c:v>0.85000000000000053</c:v>
                </c:pt>
                <c:pt idx="2">
                  <c:v>0.6500000000000008</c:v>
                </c:pt>
              </c:numCache>
            </c:numRef>
          </c:val>
        </c:ser>
        <c:axId val="33523584"/>
        <c:axId val="33525120"/>
      </c:barChart>
      <c:catAx>
        <c:axId val="33523584"/>
        <c:scaling>
          <c:orientation val="minMax"/>
        </c:scaling>
        <c:axPos val="b"/>
        <c:tickLblPos val="nextTo"/>
        <c:crossAx val="33525120"/>
        <c:crosses val="autoZero"/>
        <c:auto val="1"/>
        <c:lblAlgn val="ctr"/>
        <c:lblOffset val="100"/>
      </c:catAx>
      <c:valAx>
        <c:axId val="33525120"/>
        <c:scaling>
          <c:orientation val="minMax"/>
        </c:scaling>
        <c:axPos val="l"/>
        <c:majorGridlines/>
        <c:numFmt formatCode="0%" sourceLinked="1"/>
        <c:tickLblPos val="nextTo"/>
        <c:crossAx val="33523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C2955-1B45-426E-AD19-D6CF0B7893B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A69EE0-07BE-4A92-AE81-02ECADF1FC3C}">
      <dgm:prSet phldrT="[Текст]" custT="1"/>
      <dgm:spPr/>
      <dgm:t>
        <a:bodyPr/>
        <a:lstStyle/>
        <a:p>
          <a:r>
            <a:rPr lang="ru-RU" sz="2800" dirty="0" smtClean="0"/>
            <a:t>Индивидно-групповой</a:t>
          </a:r>
          <a:endParaRPr lang="ru-RU" sz="2800" dirty="0"/>
        </a:p>
      </dgm:t>
    </dgm:pt>
    <dgm:pt modelId="{F20AEF5B-041D-4CE7-92BD-09652ED1D44A}" type="parTrans" cxnId="{20882E43-D63E-4ADA-BAEC-79F40AE6F857}">
      <dgm:prSet/>
      <dgm:spPr/>
      <dgm:t>
        <a:bodyPr/>
        <a:lstStyle/>
        <a:p>
          <a:endParaRPr lang="ru-RU"/>
        </a:p>
      </dgm:t>
    </dgm:pt>
    <dgm:pt modelId="{35EBFF61-B6A0-4631-9F1A-B299BD9C69E0}" type="sibTrans" cxnId="{20882E43-D63E-4ADA-BAEC-79F40AE6F857}">
      <dgm:prSet/>
      <dgm:spPr/>
      <dgm:t>
        <a:bodyPr/>
        <a:lstStyle/>
        <a:p>
          <a:endParaRPr lang="ru-RU"/>
        </a:p>
      </dgm:t>
    </dgm:pt>
    <dgm:pt modelId="{6BB313C0-22CA-4D79-AB1D-BC50566FAAB5}">
      <dgm:prSet phldrT="[Текст]" custT="1"/>
      <dgm:spPr/>
      <dgm:t>
        <a:bodyPr/>
        <a:lstStyle/>
        <a:p>
          <a:r>
            <a:rPr lang="ru-RU" sz="2800" dirty="0" smtClean="0"/>
            <a:t>Функционально-деятельностный</a:t>
          </a:r>
          <a:endParaRPr lang="ru-RU" sz="2800" dirty="0"/>
        </a:p>
      </dgm:t>
    </dgm:pt>
    <dgm:pt modelId="{58BD83C7-79D4-435A-BF63-4DDC32E79A76}" type="parTrans" cxnId="{7AFEC6F8-C1C4-40FA-B04F-A85D8386D382}">
      <dgm:prSet/>
      <dgm:spPr/>
      <dgm:t>
        <a:bodyPr/>
        <a:lstStyle/>
        <a:p>
          <a:endParaRPr lang="ru-RU"/>
        </a:p>
      </dgm:t>
    </dgm:pt>
    <dgm:pt modelId="{FFD65A95-7104-45EF-8DA2-EFDF6C0E8942}" type="sibTrans" cxnId="{7AFEC6F8-C1C4-40FA-B04F-A85D8386D382}">
      <dgm:prSet/>
      <dgm:spPr/>
      <dgm:t>
        <a:bodyPr/>
        <a:lstStyle/>
        <a:p>
          <a:endParaRPr lang="ru-RU"/>
        </a:p>
      </dgm:t>
    </dgm:pt>
    <dgm:pt modelId="{CE6E8F96-2E1B-45E7-92C6-BEBFD4CEFD9B}">
      <dgm:prSet phldrT="[Текст]" custT="1"/>
      <dgm:spPr/>
      <dgm:t>
        <a:bodyPr/>
        <a:lstStyle/>
        <a:p>
          <a:r>
            <a:rPr lang="ru-RU" sz="2800" dirty="0" smtClean="0"/>
            <a:t>Диагностико-аналитический</a:t>
          </a:r>
          <a:endParaRPr lang="ru-RU" sz="2800" dirty="0"/>
        </a:p>
      </dgm:t>
    </dgm:pt>
    <dgm:pt modelId="{741128F8-A812-492B-A2D1-F0F25D7CC3D3}" type="parTrans" cxnId="{6A53FD5E-2890-4563-84B4-3FD58CE418B3}">
      <dgm:prSet/>
      <dgm:spPr/>
      <dgm:t>
        <a:bodyPr/>
        <a:lstStyle/>
        <a:p>
          <a:endParaRPr lang="ru-RU"/>
        </a:p>
      </dgm:t>
    </dgm:pt>
    <dgm:pt modelId="{37541FBB-D06D-4266-BB75-5E7F21537BBD}" type="sibTrans" cxnId="{6A53FD5E-2890-4563-84B4-3FD58CE418B3}">
      <dgm:prSet/>
      <dgm:spPr/>
      <dgm:t>
        <a:bodyPr/>
        <a:lstStyle/>
        <a:p>
          <a:endParaRPr lang="ru-RU"/>
        </a:p>
      </dgm:t>
    </dgm:pt>
    <dgm:pt modelId="{A82746BA-0118-4AE3-8A84-AC485B70ADF1}">
      <dgm:prSet phldrT="[Текст]" custT="1"/>
      <dgm:spPr/>
      <dgm:t>
        <a:bodyPr/>
        <a:lstStyle/>
        <a:p>
          <a:r>
            <a:rPr lang="ru-RU" sz="2800" dirty="0" smtClean="0"/>
            <a:t>Пространственно-временной</a:t>
          </a:r>
          <a:endParaRPr lang="ru-RU" sz="2800" dirty="0"/>
        </a:p>
      </dgm:t>
    </dgm:pt>
    <dgm:pt modelId="{D147406A-4D05-4A17-8105-E79DA6E55FBD}" type="parTrans" cxnId="{6C72C7E7-1C49-4384-9A10-B771372E90E8}">
      <dgm:prSet/>
      <dgm:spPr/>
      <dgm:t>
        <a:bodyPr/>
        <a:lstStyle/>
        <a:p>
          <a:endParaRPr lang="ru-RU"/>
        </a:p>
      </dgm:t>
    </dgm:pt>
    <dgm:pt modelId="{2034266E-1A8D-4168-B307-31D472B9B863}" type="sibTrans" cxnId="{6C72C7E7-1C49-4384-9A10-B771372E90E8}">
      <dgm:prSet/>
      <dgm:spPr/>
      <dgm:t>
        <a:bodyPr/>
        <a:lstStyle/>
        <a:p>
          <a:endParaRPr lang="ru-RU"/>
        </a:p>
      </dgm:t>
    </dgm:pt>
    <dgm:pt modelId="{B0F84646-9CA1-418B-9202-DFDBA03F697D}">
      <dgm:prSet phldrT="[Текст]" custT="1"/>
      <dgm:spPr/>
      <dgm:t>
        <a:bodyPr/>
        <a:lstStyle/>
        <a:p>
          <a:r>
            <a:rPr lang="ru-RU" sz="2800" dirty="0" smtClean="0"/>
            <a:t>Ценностно-ориентированный</a:t>
          </a:r>
          <a:endParaRPr lang="ru-RU" sz="2800" dirty="0"/>
        </a:p>
      </dgm:t>
    </dgm:pt>
    <dgm:pt modelId="{83BBFA97-5B5C-4FDE-B762-FA03FCAD4545}" type="parTrans" cxnId="{320BEB1A-7857-4729-AEED-7B80A3790F90}">
      <dgm:prSet/>
      <dgm:spPr/>
      <dgm:t>
        <a:bodyPr/>
        <a:lstStyle/>
        <a:p>
          <a:endParaRPr lang="ru-RU"/>
        </a:p>
      </dgm:t>
    </dgm:pt>
    <dgm:pt modelId="{7CAA194C-2455-4626-966F-E59563C02ED3}" type="sibTrans" cxnId="{320BEB1A-7857-4729-AEED-7B80A3790F90}">
      <dgm:prSet/>
      <dgm:spPr/>
      <dgm:t>
        <a:bodyPr/>
        <a:lstStyle/>
        <a:p>
          <a:endParaRPr lang="ru-RU"/>
        </a:p>
      </dgm:t>
    </dgm:pt>
    <dgm:pt modelId="{520B8725-E1E5-4843-8B77-6675EDDC61B5}" type="pres">
      <dgm:prSet presAssocID="{A24C2955-1B45-426E-AD19-D6CF0B7893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4CC80-7004-4CEC-A9C9-2665F3F534DD}" type="pres">
      <dgm:prSet presAssocID="{33A69EE0-07BE-4A92-AE81-02ECADF1FC3C}" presName="node" presStyleLbl="node1" presStyleIdx="0" presStyleCnt="5" custScaleX="261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7B153-44C7-4CFF-8A50-FC5AD795F172}" type="pres">
      <dgm:prSet presAssocID="{33A69EE0-07BE-4A92-AE81-02ECADF1FC3C}" presName="spNode" presStyleCnt="0"/>
      <dgm:spPr/>
    </dgm:pt>
    <dgm:pt modelId="{237B546C-EFCA-4F7B-A84B-9FF5565DB1B5}" type="pres">
      <dgm:prSet presAssocID="{35EBFF61-B6A0-4631-9F1A-B299BD9C69E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C3166BB-1DBA-4E44-8A91-998E66C2E7A8}" type="pres">
      <dgm:prSet presAssocID="{6BB313C0-22CA-4D79-AB1D-BC50566FAAB5}" presName="node" presStyleLbl="node1" presStyleIdx="1" presStyleCnt="5" custScaleX="256843" custRadScaleRad="143287" custRadScaleInc="2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139C1-08C9-4D7C-B8A2-3D8742E28E22}" type="pres">
      <dgm:prSet presAssocID="{6BB313C0-22CA-4D79-AB1D-BC50566FAAB5}" presName="spNode" presStyleCnt="0"/>
      <dgm:spPr/>
    </dgm:pt>
    <dgm:pt modelId="{D52E3C20-8A94-409B-B0FE-82322E98B30B}" type="pres">
      <dgm:prSet presAssocID="{FFD65A95-7104-45EF-8DA2-EFDF6C0E894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1F17A50-16A4-4EDB-B5C1-C6F1CD1B08F1}" type="pres">
      <dgm:prSet presAssocID="{CE6E8F96-2E1B-45E7-92C6-BEBFD4CEFD9B}" presName="node" presStyleLbl="node1" presStyleIdx="2" presStyleCnt="5" custScaleX="215385" custScaleY="107102" custRadScaleRad="134018" custRadScaleInc="-108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4C576-E891-4ECE-86C1-83B53E41B6E6}" type="pres">
      <dgm:prSet presAssocID="{CE6E8F96-2E1B-45E7-92C6-BEBFD4CEFD9B}" presName="spNode" presStyleCnt="0"/>
      <dgm:spPr/>
    </dgm:pt>
    <dgm:pt modelId="{8BDD13EE-9F3E-422D-8083-A1751BB869E6}" type="pres">
      <dgm:prSet presAssocID="{37541FBB-D06D-4266-BB75-5E7F21537BB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6B96E65-6E58-4D05-AEE1-9A60D7D1C5C2}" type="pres">
      <dgm:prSet presAssocID="{A82746BA-0118-4AE3-8A84-AC485B70ADF1}" presName="node" presStyleLbl="node1" presStyleIdx="3" presStyleCnt="5" custScaleX="204424" custRadScaleRad="124250" custRadScaleInc="9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3C5D4-3BA3-487C-92F6-F2D409251524}" type="pres">
      <dgm:prSet presAssocID="{A82746BA-0118-4AE3-8A84-AC485B70ADF1}" presName="spNode" presStyleCnt="0"/>
      <dgm:spPr/>
    </dgm:pt>
    <dgm:pt modelId="{43D195CD-748F-49C9-96CD-1AB553456760}" type="pres">
      <dgm:prSet presAssocID="{2034266E-1A8D-4168-B307-31D472B9B86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43E760E-2D21-48B4-8009-F99B6AFB107A}" type="pres">
      <dgm:prSet presAssocID="{B0F84646-9CA1-418B-9202-DFDBA03F697D}" presName="node" presStyleLbl="node1" presStyleIdx="4" presStyleCnt="5" custScaleX="25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92E56-C64B-4B2C-9AC6-091B2871E4B8}" type="pres">
      <dgm:prSet presAssocID="{B0F84646-9CA1-418B-9202-DFDBA03F697D}" presName="spNode" presStyleCnt="0"/>
      <dgm:spPr/>
    </dgm:pt>
    <dgm:pt modelId="{83E13E92-AAD7-4E01-968F-4059BCA7ADF0}" type="pres">
      <dgm:prSet presAssocID="{7CAA194C-2455-4626-966F-E59563C02ED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0882E43-D63E-4ADA-BAEC-79F40AE6F857}" srcId="{A24C2955-1B45-426E-AD19-D6CF0B7893BE}" destId="{33A69EE0-07BE-4A92-AE81-02ECADF1FC3C}" srcOrd="0" destOrd="0" parTransId="{F20AEF5B-041D-4CE7-92BD-09652ED1D44A}" sibTransId="{35EBFF61-B6A0-4631-9F1A-B299BD9C69E0}"/>
    <dgm:cxn modelId="{46C7A48C-36C0-47AE-83FB-87BD70634373}" type="presOf" srcId="{35EBFF61-B6A0-4631-9F1A-B299BD9C69E0}" destId="{237B546C-EFCA-4F7B-A84B-9FF5565DB1B5}" srcOrd="0" destOrd="0" presId="urn:microsoft.com/office/officeart/2005/8/layout/cycle5"/>
    <dgm:cxn modelId="{36D20BAB-7D98-4EBC-8D18-4A0E1958FEBF}" type="presOf" srcId="{2034266E-1A8D-4168-B307-31D472B9B863}" destId="{43D195CD-748F-49C9-96CD-1AB553456760}" srcOrd="0" destOrd="0" presId="urn:microsoft.com/office/officeart/2005/8/layout/cycle5"/>
    <dgm:cxn modelId="{4494FDA0-6D8D-4B5A-A563-25CB02032F10}" type="presOf" srcId="{37541FBB-D06D-4266-BB75-5E7F21537BBD}" destId="{8BDD13EE-9F3E-422D-8083-A1751BB869E6}" srcOrd="0" destOrd="0" presId="urn:microsoft.com/office/officeart/2005/8/layout/cycle5"/>
    <dgm:cxn modelId="{320BEB1A-7857-4729-AEED-7B80A3790F90}" srcId="{A24C2955-1B45-426E-AD19-D6CF0B7893BE}" destId="{B0F84646-9CA1-418B-9202-DFDBA03F697D}" srcOrd="4" destOrd="0" parTransId="{83BBFA97-5B5C-4FDE-B762-FA03FCAD4545}" sibTransId="{7CAA194C-2455-4626-966F-E59563C02ED3}"/>
    <dgm:cxn modelId="{4B4294A5-9FF5-44F7-AFF4-0943AA505065}" type="presOf" srcId="{CE6E8F96-2E1B-45E7-92C6-BEBFD4CEFD9B}" destId="{71F17A50-16A4-4EDB-B5C1-C6F1CD1B08F1}" srcOrd="0" destOrd="0" presId="urn:microsoft.com/office/officeart/2005/8/layout/cycle5"/>
    <dgm:cxn modelId="{6C72C7E7-1C49-4384-9A10-B771372E90E8}" srcId="{A24C2955-1B45-426E-AD19-D6CF0B7893BE}" destId="{A82746BA-0118-4AE3-8A84-AC485B70ADF1}" srcOrd="3" destOrd="0" parTransId="{D147406A-4D05-4A17-8105-E79DA6E55FBD}" sibTransId="{2034266E-1A8D-4168-B307-31D472B9B863}"/>
    <dgm:cxn modelId="{7AFEC6F8-C1C4-40FA-B04F-A85D8386D382}" srcId="{A24C2955-1B45-426E-AD19-D6CF0B7893BE}" destId="{6BB313C0-22CA-4D79-AB1D-BC50566FAAB5}" srcOrd="1" destOrd="0" parTransId="{58BD83C7-79D4-435A-BF63-4DDC32E79A76}" sibTransId="{FFD65A95-7104-45EF-8DA2-EFDF6C0E8942}"/>
    <dgm:cxn modelId="{53688FBB-C24E-432A-8526-53A586261954}" type="presOf" srcId="{6BB313C0-22CA-4D79-AB1D-BC50566FAAB5}" destId="{4C3166BB-1DBA-4E44-8A91-998E66C2E7A8}" srcOrd="0" destOrd="0" presId="urn:microsoft.com/office/officeart/2005/8/layout/cycle5"/>
    <dgm:cxn modelId="{CB42BECD-8DFD-474B-801C-0EE46119CEE5}" type="presOf" srcId="{B0F84646-9CA1-418B-9202-DFDBA03F697D}" destId="{F43E760E-2D21-48B4-8009-F99B6AFB107A}" srcOrd="0" destOrd="0" presId="urn:microsoft.com/office/officeart/2005/8/layout/cycle5"/>
    <dgm:cxn modelId="{2125A90B-D35C-4668-A973-0E26F572E371}" type="presOf" srcId="{A82746BA-0118-4AE3-8A84-AC485B70ADF1}" destId="{F6B96E65-6E58-4D05-AEE1-9A60D7D1C5C2}" srcOrd="0" destOrd="0" presId="urn:microsoft.com/office/officeart/2005/8/layout/cycle5"/>
    <dgm:cxn modelId="{6A53FD5E-2890-4563-84B4-3FD58CE418B3}" srcId="{A24C2955-1B45-426E-AD19-D6CF0B7893BE}" destId="{CE6E8F96-2E1B-45E7-92C6-BEBFD4CEFD9B}" srcOrd="2" destOrd="0" parTransId="{741128F8-A812-492B-A2D1-F0F25D7CC3D3}" sibTransId="{37541FBB-D06D-4266-BB75-5E7F21537BBD}"/>
    <dgm:cxn modelId="{5B697264-8C95-4271-BFBE-EAED0D2A0651}" type="presOf" srcId="{FFD65A95-7104-45EF-8DA2-EFDF6C0E8942}" destId="{D52E3C20-8A94-409B-B0FE-82322E98B30B}" srcOrd="0" destOrd="0" presId="urn:microsoft.com/office/officeart/2005/8/layout/cycle5"/>
    <dgm:cxn modelId="{FFD93C3C-A544-4C30-83C7-E36DAFF982BF}" type="presOf" srcId="{7CAA194C-2455-4626-966F-E59563C02ED3}" destId="{83E13E92-AAD7-4E01-968F-4059BCA7ADF0}" srcOrd="0" destOrd="0" presId="urn:microsoft.com/office/officeart/2005/8/layout/cycle5"/>
    <dgm:cxn modelId="{00E889BD-BAD3-4BCF-9AE9-44D07205FD0D}" type="presOf" srcId="{A24C2955-1B45-426E-AD19-D6CF0B7893BE}" destId="{520B8725-E1E5-4843-8B77-6675EDDC61B5}" srcOrd="0" destOrd="0" presId="urn:microsoft.com/office/officeart/2005/8/layout/cycle5"/>
    <dgm:cxn modelId="{F2C84BDF-E1EC-42EC-ABB9-FFA4B3D21169}" type="presOf" srcId="{33A69EE0-07BE-4A92-AE81-02ECADF1FC3C}" destId="{F844CC80-7004-4CEC-A9C9-2665F3F534DD}" srcOrd="0" destOrd="0" presId="urn:microsoft.com/office/officeart/2005/8/layout/cycle5"/>
    <dgm:cxn modelId="{0AE9909F-098E-457D-848C-8ED033FF274C}" type="presParOf" srcId="{520B8725-E1E5-4843-8B77-6675EDDC61B5}" destId="{F844CC80-7004-4CEC-A9C9-2665F3F534DD}" srcOrd="0" destOrd="0" presId="urn:microsoft.com/office/officeart/2005/8/layout/cycle5"/>
    <dgm:cxn modelId="{A352EA50-0DEB-41B1-B864-7F53AAB9AFE1}" type="presParOf" srcId="{520B8725-E1E5-4843-8B77-6675EDDC61B5}" destId="{9727B153-44C7-4CFF-8A50-FC5AD795F172}" srcOrd="1" destOrd="0" presId="urn:microsoft.com/office/officeart/2005/8/layout/cycle5"/>
    <dgm:cxn modelId="{5DDE8B6A-B015-4592-83BA-0B8F467CD7EC}" type="presParOf" srcId="{520B8725-E1E5-4843-8B77-6675EDDC61B5}" destId="{237B546C-EFCA-4F7B-A84B-9FF5565DB1B5}" srcOrd="2" destOrd="0" presId="urn:microsoft.com/office/officeart/2005/8/layout/cycle5"/>
    <dgm:cxn modelId="{777495E5-A9C9-43D4-A228-13F9CDEBE870}" type="presParOf" srcId="{520B8725-E1E5-4843-8B77-6675EDDC61B5}" destId="{4C3166BB-1DBA-4E44-8A91-998E66C2E7A8}" srcOrd="3" destOrd="0" presId="urn:microsoft.com/office/officeart/2005/8/layout/cycle5"/>
    <dgm:cxn modelId="{2240C518-9E7F-4FA2-A15A-8C7AF7685C55}" type="presParOf" srcId="{520B8725-E1E5-4843-8B77-6675EDDC61B5}" destId="{BD9139C1-08C9-4D7C-B8A2-3D8742E28E22}" srcOrd="4" destOrd="0" presId="urn:microsoft.com/office/officeart/2005/8/layout/cycle5"/>
    <dgm:cxn modelId="{60857FBB-99C0-4607-A610-F1718C003BD0}" type="presParOf" srcId="{520B8725-E1E5-4843-8B77-6675EDDC61B5}" destId="{D52E3C20-8A94-409B-B0FE-82322E98B30B}" srcOrd="5" destOrd="0" presId="urn:microsoft.com/office/officeart/2005/8/layout/cycle5"/>
    <dgm:cxn modelId="{EC10C90E-B858-4EF3-A030-2DD9F9937BE9}" type="presParOf" srcId="{520B8725-E1E5-4843-8B77-6675EDDC61B5}" destId="{71F17A50-16A4-4EDB-B5C1-C6F1CD1B08F1}" srcOrd="6" destOrd="0" presId="urn:microsoft.com/office/officeart/2005/8/layout/cycle5"/>
    <dgm:cxn modelId="{4402D912-BC67-4F8F-B36D-28D8734FD3EB}" type="presParOf" srcId="{520B8725-E1E5-4843-8B77-6675EDDC61B5}" destId="{4454C576-E891-4ECE-86C1-83B53E41B6E6}" srcOrd="7" destOrd="0" presId="urn:microsoft.com/office/officeart/2005/8/layout/cycle5"/>
    <dgm:cxn modelId="{D449002A-9D13-402A-808A-9DDE5F567899}" type="presParOf" srcId="{520B8725-E1E5-4843-8B77-6675EDDC61B5}" destId="{8BDD13EE-9F3E-422D-8083-A1751BB869E6}" srcOrd="8" destOrd="0" presId="urn:microsoft.com/office/officeart/2005/8/layout/cycle5"/>
    <dgm:cxn modelId="{C2F14AE7-8B00-4498-A9AB-B5A41DFBD447}" type="presParOf" srcId="{520B8725-E1E5-4843-8B77-6675EDDC61B5}" destId="{F6B96E65-6E58-4D05-AEE1-9A60D7D1C5C2}" srcOrd="9" destOrd="0" presId="urn:microsoft.com/office/officeart/2005/8/layout/cycle5"/>
    <dgm:cxn modelId="{553CDCCB-5484-41D8-AEF1-F663CA5F897E}" type="presParOf" srcId="{520B8725-E1E5-4843-8B77-6675EDDC61B5}" destId="{F6A3C5D4-3BA3-487C-92F6-F2D409251524}" srcOrd="10" destOrd="0" presId="urn:microsoft.com/office/officeart/2005/8/layout/cycle5"/>
    <dgm:cxn modelId="{F8E24B1D-0463-4DC8-B94E-1C3B55DDB923}" type="presParOf" srcId="{520B8725-E1E5-4843-8B77-6675EDDC61B5}" destId="{43D195CD-748F-49C9-96CD-1AB553456760}" srcOrd="11" destOrd="0" presId="urn:microsoft.com/office/officeart/2005/8/layout/cycle5"/>
    <dgm:cxn modelId="{DC26EA8B-963E-4154-B6E0-40487ECFAA10}" type="presParOf" srcId="{520B8725-E1E5-4843-8B77-6675EDDC61B5}" destId="{F43E760E-2D21-48B4-8009-F99B6AFB107A}" srcOrd="12" destOrd="0" presId="urn:microsoft.com/office/officeart/2005/8/layout/cycle5"/>
    <dgm:cxn modelId="{C977C206-0427-4434-940C-E6D0033FFAB2}" type="presParOf" srcId="{520B8725-E1E5-4843-8B77-6675EDDC61B5}" destId="{E0C92E56-C64B-4B2C-9AC6-091B2871E4B8}" srcOrd="13" destOrd="0" presId="urn:microsoft.com/office/officeart/2005/8/layout/cycle5"/>
    <dgm:cxn modelId="{99538C6F-FC88-465A-A7E6-8251692A21D8}" type="presParOf" srcId="{520B8725-E1E5-4843-8B77-6675EDDC61B5}" destId="{83E13E92-AAD7-4E01-968F-4059BCA7ADF0}" srcOrd="14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EAB2C-3BD5-4B70-817A-7FD3670370D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1E87A6-A376-46EF-AE1A-C738B24320A7}" type="pres">
      <dgm:prSet presAssocID="{7D3EAB2C-3BD5-4B70-817A-7FD3670370D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2F547-5A62-40B1-901A-8F553298A14A}" type="presOf" srcId="{7D3EAB2C-3BD5-4B70-817A-7FD3670370DC}" destId="{D01E87A6-A376-46EF-AE1A-C738B24320A7}" srcOrd="0" destOrd="0" presId="urn:microsoft.com/office/officeart/2005/8/layout/ven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DA698-3557-4078-A569-22064FC873E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F399EA3-D4B3-4552-B7AD-8BD70B7C1375}">
      <dgm:prSet phldrT="[Текст]"/>
      <dgm:spPr/>
      <dgm:t>
        <a:bodyPr/>
        <a:lstStyle/>
        <a:p>
          <a:r>
            <a:rPr lang="ru-RU" dirty="0" smtClean="0"/>
            <a:t>Концептуальные положения системы воспитания</a:t>
          </a:r>
          <a:endParaRPr lang="ru-RU" dirty="0"/>
        </a:p>
      </dgm:t>
    </dgm:pt>
    <dgm:pt modelId="{CE01003E-CE28-43F2-9BA5-964ADE01B7CD}" type="parTrans" cxnId="{94ADC03A-4130-47CF-A12C-487777491B27}">
      <dgm:prSet/>
      <dgm:spPr/>
      <dgm:t>
        <a:bodyPr/>
        <a:lstStyle/>
        <a:p>
          <a:endParaRPr lang="ru-RU"/>
        </a:p>
      </dgm:t>
    </dgm:pt>
    <dgm:pt modelId="{F59217C6-86D0-4B1F-A280-C6BF1A8E56AE}" type="sibTrans" cxnId="{94ADC03A-4130-47CF-A12C-487777491B27}">
      <dgm:prSet/>
      <dgm:spPr/>
      <dgm:t>
        <a:bodyPr/>
        <a:lstStyle/>
        <a:p>
          <a:endParaRPr lang="ru-RU"/>
        </a:p>
      </dgm:t>
    </dgm:pt>
    <dgm:pt modelId="{E8CE01E2-2E2C-4487-B986-170FBE42EA83}">
      <dgm:prSet phldrT="[Текст]"/>
      <dgm:spPr/>
      <dgm:t>
        <a:bodyPr/>
        <a:lstStyle/>
        <a:p>
          <a:r>
            <a:rPr lang="ru-RU" dirty="0" smtClean="0"/>
            <a:t>Технология.</a:t>
          </a:r>
        </a:p>
        <a:p>
          <a:r>
            <a:rPr lang="ru-RU" dirty="0" smtClean="0"/>
            <a:t>Алгоритм изучения.</a:t>
          </a:r>
          <a:endParaRPr lang="ru-RU" dirty="0"/>
        </a:p>
      </dgm:t>
    </dgm:pt>
    <dgm:pt modelId="{DC4D934F-3626-4FD3-B0B5-88BEB2AA5E48}" type="parTrans" cxnId="{30AEA223-D627-4D5C-B6B0-8AC470F4C53D}">
      <dgm:prSet/>
      <dgm:spPr/>
      <dgm:t>
        <a:bodyPr/>
        <a:lstStyle/>
        <a:p>
          <a:endParaRPr lang="ru-RU"/>
        </a:p>
      </dgm:t>
    </dgm:pt>
    <dgm:pt modelId="{A56657EC-F2E3-4964-95B9-94705DDF0F78}" type="sibTrans" cxnId="{30AEA223-D627-4D5C-B6B0-8AC470F4C53D}">
      <dgm:prSet/>
      <dgm:spPr/>
      <dgm:t>
        <a:bodyPr/>
        <a:lstStyle/>
        <a:p>
          <a:endParaRPr lang="ru-RU"/>
        </a:p>
      </dgm:t>
    </dgm:pt>
    <dgm:pt modelId="{386C665D-1B88-446F-8CE6-E6C18FE4CAC3}">
      <dgm:prSet phldrT="[Текст]"/>
      <dgm:spPr/>
      <dgm:t>
        <a:bodyPr/>
        <a:lstStyle/>
        <a:p>
          <a:r>
            <a:rPr lang="ru-RU" b="1" dirty="0" smtClean="0"/>
            <a:t>Цель.</a:t>
          </a:r>
          <a:endParaRPr lang="ru-RU" b="1" dirty="0"/>
        </a:p>
      </dgm:t>
    </dgm:pt>
    <dgm:pt modelId="{9CEA336F-FD8D-457E-8C82-7B2A65100FF2}" type="parTrans" cxnId="{3B295F64-5A9D-4753-A77C-ADD9DE480A75}">
      <dgm:prSet/>
      <dgm:spPr/>
      <dgm:t>
        <a:bodyPr/>
        <a:lstStyle/>
        <a:p>
          <a:endParaRPr lang="ru-RU"/>
        </a:p>
      </dgm:t>
    </dgm:pt>
    <dgm:pt modelId="{5C72E005-0B46-45C1-A938-7B33247BBFC9}" type="sibTrans" cxnId="{3B295F64-5A9D-4753-A77C-ADD9DE480A75}">
      <dgm:prSet/>
      <dgm:spPr/>
      <dgm:t>
        <a:bodyPr/>
        <a:lstStyle/>
        <a:p>
          <a:endParaRPr lang="ru-RU"/>
        </a:p>
      </dgm:t>
    </dgm:pt>
    <dgm:pt modelId="{C494D5CE-F0ED-461B-A67E-0CAB7B1F1737}" type="pres">
      <dgm:prSet presAssocID="{6E7DA698-3557-4078-A569-22064FC873EB}" presName="Name0" presStyleCnt="0">
        <dgm:presLayoutVars>
          <dgm:dir/>
          <dgm:animLvl val="lvl"/>
          <dgm:resizeHandles val="exact"/>
        </dgm:presLayoutVars>
      </dgm:prSet>
      <dgm:spPr/>
    </dgm:pt>
    <dgm:pt modelId="{0CB3F3F0-1893-4678-8F77-ECFFDCC7DCB0}" type="pres">
      <dgm:prSet presAssocID="{3F399EA3-D4B3-4552-B7AD-8BD70B7C1375}" presName="Name8" presStyleCnt="0"/>
      <dgm:spPr/>
    </dgm:pt>
    <dgm:pt modelId="{1078D4E7-8799-4312-BD58-56A8FA9DDF77}" type="pres">
      <dgm:prSet presAssocID="{3F399EA3-D4B3-4552-B7AD-8BD70B7C13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4196C-9F7C-447C-B5AE-7059E3255396}" type="pres">
      <dgm:prSet presAssocID="{3F399EA3-D4B3-4552-B7AD-8BD70B7C13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548A2-2915-4117-9E33-902C8945B0B2}" type="pres">
      <dgm:prSet presAssocID="{E8CE01E2-2E2C-4487-B986-170FBE42EA83}" presName="Name8" presStyleCnt="0"/>
      <dgm:spPr/>
    </dgm:pt>
    <dgm:pt modelId="{A0B9B8A8-E398-4E1C-B51C-612C8026E8C7}" type="pres">
      <dgm:prSet presAssocID="{E8CE01E2-2E2C-4487-B986-170FBE42EA8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A272A-09B5-4C9D-BA45-65D4C13B2793}" type="pres">
      <dgm:prSet presAssocID="{E8CE01E2-2E2C-4487-B986-170FBE42EA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432F4-6853-46C4-839C-6484781B1638}" type="pres">
      <dgm:prSet presAssocID="{386C665D-1B88-446F-8CE6-E6C18FE4CAC3}" presName="Name8" presStyleCnt="0"/>
      <dgm:spPr/>
    </dgm:pt>
    <dgm:pt modelId="{938C5963-2E2E-45C6-A8DC-9CECD998A9CC}" type="pres">
      <dgm:prSet presAssocID="{386C665D-1B88-446F-8CE6-E6C18FE4CAC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EC8A-791F-4CDD-9FD9-A83A36D557B3}" type="pres">
      <dgm:prSet presAssocID="{386C665D-1B88-446F-8CE6-E6C18FE4CA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DC03A-4130-47CF-A12C-487777491B27}" srcId="{6E7DA698-3557-4078-A569-22064FC873EB}" destId="{3F399EA3-D4B3-4552-B7AD-8BD70B7C1375}" srcOrd="0" destOrd="0" parTransId="{CE01003E-CE28-43F2-9BA5-964ADE01B7CD}" sibTransId="{F59217C6-86D0-4B1F-A280-C6BF1A8E56AE}"/>
    <dgm:cxn modelId="{4FB91E73-4CE7-4A93-BC2C-C59CE7850E1B}" type="presOf" srcId="{E8CE01E2-2E2C-4487-B986-170FBE42EA83}" destId="{A0B9B8A8-E398-4E1C-B51C-612C8026E8C7}" srcOrd="0" destOrd="0" presId="urn:microsoft.com/office/officeart/2005/8/layout/pyramid3"/>
    <dgm:cxn modelId="{3B295F64-5A9D-4753-A77C-ADD9DE480A75}" srcId="{6E7DA698-3557-4078-A569-22064FC873EB}" destId="{386C665D-1B88-446F-8CE6-E6C18FE4CAC3}" srcOrd="2" destOrd="0" parTransId="{9CEA336F-FD8D-457E-8C82-7B2A65100FF2}" sibTransId="{5C72E005-0B46-45C1-A938-7B33247BBFC9}"/>
    <dgm:cxn modelId="{30AEA223-D627-4D5C-B6B0-8AC470F4C53D}" srcId="{6E7DA698-3557-4078-A569-22064FC873EB}" destId="{E8CE01E2-2E2C-4487-B986-170FBE42EA83}" srcOrd="1" destOrd="0" parTransId="{DC4D934F-3626-4FD3-B0B5-88BEB2AA5E48}" sibTransId="{A56657EC-F2E3-4964-95B9-94705DDF0F78}"/>
    <dgm:cxn modelId="{F2540918-3AA2-474B-A66B-5235AFB4A122}" type="presOf" srcId="{386C665D-1B88-446F-8CE6-E6C18FE4CAC3}" destId="{CA50EC8A-791F-4CDD-9FD9-A83A36D557B3}" srcOrd="1" destOrd="0" presId="urn:microsoft.com/office/officeart/2005/8/layout/pyramid3"/>
    <dgm:cxn modelId="{EA7FA09F-94B4-4168-83CB-58DFE34713F1}" type="presOf" srcId="{6E7DA698-3557-4078-A569-22064FC873EB}" destId="{C494D5CE-F0ED-461B-A67E-0CAB7B1F1737}" srcOrd="0" destOrd="0" presId="urn:microsoft.com/office/officeart/2005/8/layout/pyramid3"/>
    <dgm:cxn modelId="{1805A36E-2E15-4C30-946A-CF7F6523B5F7}" type="presOf" srcId="{386C665D-1B88-446F-8CE6-E6C18FE4CAC3}" destId="{938C5963-2E2E-45C6-A8DC-9CECD998A9CC}" srcOrd="0" destOrd="0" presId="urn:microsoft.com/office/officeart/2005/8/layout/pyramid3"/>
    <dgm:cxn modelId="{BA2A07B0-3A4C-4890-AFA0-0771567F40B7}" type="presOf" srcId="{3F399EA3-D4B3-4552-B7AD-8BD70B7C1375}" destId="{1078D4E7-8799-4312-BD58-56A8FA9DDF77}" srcOrd="0" destOrd="0" presId="urn:microsoft.com/office/officeart/2005/8/layout/pyramid3"/>
    <dgm:cxn modelId="{55226BC0-2A3B-4A01-B587-253205CCFA0B}" type="presOf" srcId="{E8CE01E2-2E2C-4487-B986-170FBE42EA83}" destId="{7A8A272A-09B5-4C9D-BA45-65D4C13B2793}" srcOrd="1" destOrd="0" presId="urn:microsoft.com/office/officeart/2005/8/layout/pyramid3"/>
    <dgm:cxn modelId="{0D7E3251-55FA-492E-912C-398B98EC612D}" type="presOf" srcId="{3F399EA3-D4B3-4552-B7AD-8BD70B7C1375}" destId="{1EE4196C-9F7C-447C-B5AE-7059E3255396}" srcOrd="1" destOrd="0" presId="urn:microsoft.com/office/officeart/2005/8/layout/pyramid3"/>
    <dgm:cxn modelId="{7BADD83F-3C99-4EA7-896E-B522BE6443D2}" type="presParOf" srcId="{C494D5CE-F0ED-461B-A67E-0CAB7B1F1737}" destId="{0CB3F3F0-1893-4678-8F77-ECFFDCC7DCB0}" srcOrd="0" destOrd="0" presId="urn:microsoft.com/office/officeart/2005/8/layout/pyramid3"/>
    <dgm:cxn modelId="{4E855D44-2AED-41CB-AF65-870F183E9F0E}" type="presParOf" srcId="{0CB3F3F0-1893-4678-8F77-ECFFDCC7DCB0}" destId="{1078D4E7-8799-4312-BD58-56A8FA9DDF77}" srcOrd="0" destOrd="0" presId="urn:microsoft.com/office/officeart/2005/8/layout/pyramid3"/>
    <dgm:cxn modelId="{A6FF1485-1048-415A-B1E7-60DFD868986B}" type="presParOf" srcId="{0CB3F3F0-1893-4678-8F77-ECFFDCC7DCB0}" destId="{1EE4196C-9F7C-447C-B5AE-7059E3255396}" srcOrd="1" destOrd="0" presId="urn:microsoft.com/office/officeart/2005/8/layout/pyramid3"/>
    <dgm:cxn modelId="{6A66DBCE-C3E6-49FE-8BF1-C039CB2CAFF6}" type="presParOf" srcId="{C494D5CE-F0ED-461B-A67E-0CAB7B1F1737}" destId="{CE3548A2-2915-4117-9E33-902C8945B0B2}" srcOrd="1" destOrd="0" presId="urn:microsoft.com/office/officeart/2005/8/layout/pyramid3"/>
    <dgm:cxn modelId="{0D536DBD-81CA-4A9A-91D2-DFE942524351}" type="presParOf" srcId="{CE3548A2-2915-4117-9E33-902C8945B0B2}" destId="{A0B9B8A8-E398-4E1C-B51C-612C8026E8C7}" srcOrd="0" destOrd="0" presId="urn:microsoft.com/office/officeart/2005/8/layout/pyramid3"/>
    <dgm:cxn modelId="{FEA4576E-3421-4E21-A9CB-4BE0C5A35BEB}" type="presParOf" srcId="{CE3548A2-2915-4117-9E33-902C8945B0B2}" destId="{7A8A272A-09B5-4C9D-BA45-65D4C13B2793}" srcOrd="1" destOrd="0" presId="urn:microsoft.com/office/officeart/2005/8/layout/pyramid3"/>
    <dgm:cxn modelId="{39A37EC1-5781-4FEF-BA74-BCDE42241589}" type="presParOf" srcId="{C494D5CE-F0ED-461B-A67E-0CAB7B1F1737}" destId="{AA8432F4-6853-46C4-839C-6484781B1638}" srcOrd="2" destOrd="0" presId="urn:microsoft.com/office/officeart/2005/8/layout/pyramid3"/>
    <dgm:cxn modelId="{46EE5B60-05FD-46EA-A7BD-6DCE50665680}" type="presParOf" srcId="{AA8432F4-6853-46C4-839C-6484781B1638}" destId="{938C5963-2E2E-45C6-A8DC-9CECD998A9CC}" srcOrd="0" destOrd="0" presId="urn:microsoft.com/office/officeart/2005/8/layout/pyramid3"/>
    <dgm:cxn modelId="{D6521219-38A3-4A6D-BC71-A0B268D197AF}" type="presParOf" srcId="{AA8432F4-6853-46C4-839C-6484781B1638}" destId="{CA50EC8A-791F-4CDD-9FD9-A83A36D557B3}" srcOrd="1" destOrd="0" presId="urn:microsoft.com/office/officeart/2005/8/layout/pyramid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7FC0F-AF84-4ED3-BE21-0D7D7B392B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FF3FE-90E9-470F-AD60-FA347FBA229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Интеллектуальная </a:t>
          </a:r>
          <a:r>
            <a:rPr lang="ru-RU" sz="1700" dirty="0" smtClean="0"/>
            <a:t>развитость:</a:t>
          </a:r>
        </a:p>
        <a:p>
          <a:r>
            <a:rPr lang="ru-RU" sz="1400" dirty="0" smtClean="0"/>
            <a:t>освоенность образовательных программ ; </a:t>
          </a:r>
        </a:p>
        <a:p>
          <a:r>
            <a:rPr lang="ru-RU" sz="1400" dirty="0" smtClean="0"/>
            <a:t>развитость познавательных процессов</a:t>
          </a:r>
        </a:p>
        <a:p>
          <a:r>
            <a:rPr lang="ru-RU" sz="1400" dirty="0" err="1" smtClean="0"/>
            <a:t>сформированость</a:t>
          </a:r>
          <a:r>
            <a:rPr lang="ru-RU" sz="1400" dirty="0" smtClean="0"/>
            <a:t> учебной деятельности</a:t>
          </a:r>
          <a:endParaRPr lang="ru-RU" sz="1400" dirty="0"/>
        </a:p>
      </dgm:t>
    </dgm:pt>
    <dgm:pt modelId="{7F2B1747-6FC1-4FBE-998D-AF1B9A9067C7}" type="parTrans" cxnId="{F7A47F1B-D656-44E4-9329-9176FF28B905}">
      <dgm:prSet/>
      <dgm:spPr/>
      <dgm:t>
        <a:bodyPr/>
        <a:lstStyle/>
        <a:p>
          <a:endParaRPr lang="ru-RU"/>
        </a:p>
      </dgm:t>
    </dgm:pt>
    <dgm:pt modelId="{65A41B6B-4F67-4C30-92A2-0B3ACF60C2B5}" type="sibTrans" cxnId="{F7A47F1B-D656-44E4-9329-9176FF28B905}">
      <dgm:prSet/>
      <dgm:spPr/>
      <dgm:t>
        <a:bodyPr/>
        <a:lstStyle/>
        <a:p>
          <a:endParaRPr lang="ru-RU"/>
        </a:p>
      </dgm:t>
    </dgm:pt>
    <dgm:pt modelId="{D4E2106E-1BC6-43B1-BFE1-55C58AF81EA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Нравственная</a:t>
          </a:r>
          <a:r>
            <a:rPr lang="ru-RU" sz="1700" dirty="0" smtClean="0"/>
            <a:t> развитость:</a:t>
          </a:r>
        </a:p>
        <a:p>
          <a:r>
            <a:rPr lang="ru-RU" sz="1700" dirty="0" err="1" smtClean="0"/>
            <a:t>сформированность</a:t>
          </a:r>
          <a:r>
            <a:rPr lang="ru-RU" sz="1700" dirty="0" smtClean="0"/>
            <a:t> нравственных качеств личности;</a:t>
          </a:r>
        </a:p>
        <a:p>
          <a:r>
            <a:rPr lang="ru-RU" sz="1700" dirty="0" smtClean="0"/>
            <a:t>социальная активность</a:t>
          </a:r>
          <a:endParaRPr lang="ru-RU" sz="1700" dirty="0"/>
        </a:p>
      </dgm:t>
    </dgm:pt>
    <dgm:pt modelId="{7D3C02BE-E996-4233-B726-A7300A4884E1}" type="parTrans" cxnId="{2D46E554-CDC5-4C6A-867F-12CB5C2FCE5C}">
      <dgm:prSet/>
      <dgm:spPr/>
      <dgm:t>
        <a:bodyPr/>
        <a:lstStyle/>
        <a:p>
          <a:endParaRPr lang="ru-RU"/>
        </a:p>
      </dgm:t>
    </dgm:pt>
    <dgm:pt modelId="{8BE165CD-5A59-4404-ABD0-51B3DF8305CE}" type="sibTrans" cxnId="{2D46E554-CDC5-4C6A-867F-12CB5C2FCE5C}">
      <dgm:prSet/>
      <dgm:spPr/>
      <dgm:t>
        <a:bodyPr/>
        <a:lstStyle/>
        <a:p>
          <a:endParaRPr lang="ru-RU"/>
        </a:p>
      </dgm:t>
    </dgm:pt>
    <dgm:pt modelId="{B8462EC6-AB2A-43A9-99E4-2BF228CFE20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Физическая </a:t>
          </a:r>
          <a:r>
            <a:rPr lang="ru-RU" sz="1700" dirty="0" smtClean="0"/>
            <a:t>развитость:</a:t>
          </a:r>
        </a:p>
        <a:p>
          <a:r>
            <a:rPr lang="ru-RU" sz="1700" dirty="0" smtClean="0"/>
            <a:t>состояние здоровья;</a:t>
          </a:r>
        </a:p>
        <a:p>
          <a:r>
            <a:rPr lang="ru-RU" sz="1700" dirty="0" smtClean="0"/>
            <a:t>овладение навыками личной гигиены</a:t>
          </a:r>
          <a:endParaRPr lang="ru-RU" sz="1700" dirty="0"/>
        </a:p>
      </dgm:t>
    </dgm:pt>
    <dgm:pt modelId="{97BE04DD-993F-4A79-9D01-C56C3DAD81A8}" type="parTrans" cxnId="{1A19B027-D90A-4A26-A986-4E9EDEADB8F0}">
      <dgm:prSet/>
      <dgm:spPr/>
      <dgm:t>
        <a:bodyPr/>
        <a:lstStyle/>
        <a:p>
          <a:endParaRPr lang="ru-RU"/>
        </a:p>
      </dgm:t>
    </dgm:pt>
    <dgm:pt modelId="{423CB5A2-B2A7-4261-980E-82DF6A9D437F}" type="sibTrans" cxnId="{1A19B027-D90A-4A26-A986-4E9EDEADB8F0}">
      <dgm:prSet/>
      <dgm:spPr/>
      <dgm:t>
        <a:bodyPr/>
        <a:lstStyle/>
        <a:p>
          <a:endParaRPr lang="ru-RU"/>
        </a:p>
      </dgm:t>
    </dgm:pt>
    <dgm:pt modelId="{3D49B196-B043-4BAA-9952-5554CA32C383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1"/>
              </a:solidFill>
            </a:rPr>
            <a:t>Самоактуализированность</a:t>
          </a:r>
          <a:endParaRPr lang="ru-RU" sz="2000" dirty="0" smtClean="0">
            <a:solidFill>
              <a:schemeClr val="bg1"/>
            </a:solidFill>
          </a:endParaRPr>
        </a:p>
        <a:p>
          <a:r>
            <a:rPr lang="ru-RU" sz="1400" dirty="0" smtClean="0"/>
            <a:t>личности:</a:t>
          </a:r>
        </a:p>
        <a:p>
          <a:r>
            <a:rPr lang="ru-RU" sz="1400" dirty="0" smtClean="0"/>
            <a:t>умение и стремление к познанию,;</a:t>
          </a:r>
        </a:p>
        <a:p>
          <a:r>
            <a:rPr lang="ru-RU" sz="1400" dirty="0" err="1" smtClean="0"/>
            <a:t>креативность</a:t>
          </a:r>
          <a:r>
            <a:rPr lang="ru-RU" sz="1400" dirty="0" smtClean="0"/>
            <a:t> личности, </a:t>
          </a:r>
        </a:p>
        <a:p>
          <a:r>
            <a:rPr lang="ru-RU" sz="1400" dirty="0" smtClean="0"/>
            <a:t>выбор нравственных форм и способов </a:t>
          </a:r>
        </a:p>
        <a:p>
          <a:r>
            <a:rPr lang="ru-RU" sz="1400" dirty="0" smtClean="0"/>
            <a:t>самореализации и самоутверждения;</a:t>
          </a:r>
        </a:p>
        <a:p>
          <a:r>
            <a:rPr lang="ru-RU" sz="1400" dirty="0" smtClean="0"/>
            <a:t>уверенность в своих силах и возможностях;</a:t>
          </a:r>
        </a:p>
        <a:p>
          <a:r>
            <a:rPr lang="ru-RU" sz="1400" dirty="0" smtClean="0"/>
            <a:t>способность к рефлексии</a:t>
          </a:r>
          <a:endParaRPr lang="ru-RU" sz="1400" dirty="0"/>
        </a:p>
      </dgm:t>
    </dgm:pt>
    <dgm:pt modelId="{74AA419D-4FD6-4D68-8836-E2E1F942C9B7}" type="parTrans" cxnId="{E4EB7D7C-F081-4D62-A514-1FDAE9305C45}">
      <dgm:prSet/>
      <dgm:spPr/>
      <dgm:t>
        <a:bodyPr/>
        <a:lstStyle/>
        <a:p>
          <a:endParaRPr lang="ru-RU"/>
        </a:p>
      </dgm:t>
    </dgm:pt>
    <dgm:pt modelId="{E7684AE1-A87A-4B13-8FA0-B346C12C1983}" type="sibTrans" cxnId="{E4EB7D7C-F081-4D62-A514-1FDAE9305C45}">
      <dgm:prSet/>
      <dgm:spPr/>
      <dgm:t>
        <a:bodyPr/>
        <a:lstStyle/>
        <a:p>
          <a:endParaRPr lang="ru-RU"/>
        </a:p>
      </dgm:t>
    </dgm:pt>
    <dgm:pt modelId="{807A7009-6AAB-4CC4-BF9B-86AEC536542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Удовлетворённость обучающихся, педагогов и родителей:</a:t>
          </a:r>
        </a:p>
        <a:p>
          <a:r>
            <a:rPr lang="ru-RU" sz="2000" dirty="0" smtClean="0"/>
            <a:t>комфортность, защищенность </a:t>
          </a:r>
          <a:endParaRPr lang="ru-RU" sz="2000" dirty="0">
            <a:solidFill>
              <a:schemeClr val="bg1"/>
            </a:solidFill>
          </a:endParaRPr>
        </a:p>
      </dgm:t>
    </dgm:pt>
    <dgm:pt modelId="{F0FB75DE-3D85-4417-A043-98FB5F3CABC7}" type="parTrans" cxnId="{726D5BAA-2421-44DF-B95F-7B4932BC4BD0}">
      <dgm:prSet/>
      <dgm:spPr/>
      <dgm:t>
        <a:bodyPr/>
        <a:lstStyle/>
        <a:p>
          <a:endParaRPr lang="ru-RU"/>
        </a:p>
      </dgm:t>
    </dgm:pt>
    <dgm:pt modelId="{FF215AE2-B51D-44EF-B32A-37F1E59E2A28}" type="sibTrans" cxnId="{726D5BAA-2421-44DF-B95F-7B4932BC4BD0}">
      <dgm:prSet/>
      <dgm:spPr/>
      <dgm:t>
        <a:bodyPr/>
        <a:lstStyle/>
        <a:p>
          <a:endParaRPr lang="ru-RU"/>
        </a:p>
      </dgm:t>
    </dgm:pt>
    <dgm:pt modelId="{C3A69E23-9AED-439A-8963-665BD5F32875}" type="pres">
      <dgm:prSet presAssocID="{D867FC0F-AF84-4ED3-BE21-0D7D7B392B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4B753-DE9A-41C4-97E4-AC3D191BDAD9}" type="pres">
      <dgm:prSet presAssocID="{4F6FF3FE-90E9-470F-AD60-FA347FBA229C}" presName="node" presStyleLbl="node1" presStyleIdx="0" presStyleCnt="5" custScaleY="136467" custLinFactNeighborX="2735" custLinFactNeighborY="-54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7BA72-DE57-454C-B9C4-836A18D0ACC1}" type="pres">
      <dgm:prSet presAssocID="{65A41B6B-4F67-4C30-92A2-0B3ACF60C2B5}" presName="sibTrans" presStyleCnt="0"/>
      <dgm:spPr/>
    </dgm:pt>
    <dgm:pt modelId="{27C89B26-62DF-40CC-ADE5-377419DB8A1D}" type="pres">
      <dgm:prSet presAssocID="{D4E2106E-1BC6-43B1-BFE1-55C58AF81EA4}" presName="node" presStyleLbl="node1" presStyleIdx="1" presStyleCnt="5" custScaleY="119606" custLinFactNeighborX="4871" custLinFactNeighborY="-2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D6170-D1C3-46D2-952D-B121AEBC48FE}" type="pres">
      <dgm:prSet presAssocID="{8BE165CD-5A59-4404-ABD0-51B3DF8305CE}" presName="sibTrans" presStyleCnt="0"/>
      <dgm:spPr/>
    </dgm:pt>
    <dgm:pt modelId="{8EDE49BC-5CF8-47B1-B929-43C795AC92EF}" type="pres">
      <dgm:prSet presAssocID="{B8462EC6-AB2A-43A9-99E4-2BF228CFE20A}" presName="node" presStyleLbl="node1" presStyleIdx="2" presStyleCnt="5" custLinFactNeighborX="1537" custLinFactNeighborY="-24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4320-3A60-4235-8607-7C5177863078}" type="pres">
      <dgm:prSet presAssocID="{423CB5A2-B2A7-4261-980E-82DF6A9D437F}" presName="sibTrans" presStyleCnt="0"/>
      <dgm:spPr/>
    </dgm:pt>
    <dgm:pt modelId="{2C40BC48-6D2C-423E-AB15-B8B87C23B1D8}" type="pres">
      <dgm:prSet presAssocID="{3D49B196-B043-4BAA-9952-5554CA32C383}" presName="node" presStyleLbl="node1" presStyleIdx="3" presStyleCnt="5" custScaleX="188122" custScaleY="168679" custLinFactNeighborX="-43263" custLinFactNeighborY="-8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DD99E-EF08-4D30-B3F3-2D6B567805E3}" type="pres">
      <dgm:prSet presAssocID="{E7684AE1-A87A-4B13-8FA0-B346C12C1983}" presName="sibTrans" presStyleCnt="0"/>
      <dgm:spPr/>
    </dgm:pt>
    <dgm:pt modelId="{076BACA0-F307-4A1F-B069-63F27407FE11}" type="pres">
      <dgm:prSet presAssocID="{807A7009-6AAB-4CC4-BF9B-86AEC5365420}" presName="node" presStyleLbl="node1" presStyleIdx="4" presStyleCnt="5" custScaleX="148205" custScaleY="13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9B027-D90A-4A26-A986-4E9EDEADB8F0}" srcId="{D867FC0F-AF84-4ED3-BE21-0D7D7B392B61}" destId="{B8462EC6-AB2A-43A9-99E4-2BF228CFE20A}" srcOrd="2" destOrd="0" parTransId="{97BE04DD-993F-4A79-9D01-C56C3DAD81A8}" sibTransId="{423CB5A2-B2A7-4261-980E-82DF6A9D437F}"/>
    <dgm:cxn modelId="{F7A47F1B-D656-44E4-9329-9176FF28B905}" srcId="{D867FC0F-AF84-4ED3-BE21-0D7D7B392B61}" destId="{4F6FF3FE-90E9-470F-AD60-FA347FBA229C}" srcOrd="0" destOrd="0" parTransId="{7F2B1747-6FC1-4FBE-998D-AF1B9A9067C7}" sibTransId="{65A41B6B-4F67-4C30-92A2-0B3ACF60C2B5}"/>
    <dgm:cxn modelId="{E42F1FC8-4F50-4A5A-AA84-EB207E5CBB2C}" type="presOf" srcId="{807A7009-6AAB-4CC4-BF9B-86AEC5365420}" destId="{076BACA0-F307-4A1F-B069-63F27407FE11}" srcOrd="0" destOrd="0" presId="urn:microsoft.com/office/officeart/2005/8/layout/default"/>
    <dgm:cxn modelId="{DC6A55A2-D597-45BF-81E1-C2A3380D4C08}" type="presOf" srcId="{4F6FF3FE-90E9-470F-AD60-FA347FBA229C}" destId="{FA34B753-DE9A-41C4-97E4-AC3D191BDAD9}" srcOrd="0" destOrd="0" presId="urn:microsoft.com/office/officeart/2005/8/layout/default"/>
    <dgm:cxn modelId="{DCE442A8-7DB3-46D0-8307-106FA1330A51}" type="presOf" srcId="{B8462EC6-AB2A-43A9-99E4-2BF228CFE20A}" destId="{8EDE49BC-5CF8-47B1-B929-43C795AC92EF}" srcOrd="0" destOrd="0" presId="urn:microsoft.com/office/officeart/2005/8/layout/default"/>
    <dgm:cxn modelId="{27168B11-ED36-417E-AC37-B46771F88DAC}" type="presOf" srcId="{3D49B196-B043-4BAA-9952-5554CA32C383}" destId="{2C40BC48-6D2C-423E-AB15-B8B87C23B1D8}" srcOrd="0" destOrd="0" presId="urn:microsoft.com/office/officeart/2005/8/layout/default"/>
    <dgm:cxn modelId="{2D46E554-CDC5-4C6A-867F-12CB5C2FCE5C}" srcId="{D867FC0F-AF84-4ED3-BE21-0D7D7B392B61}" destId="{D4E2106E-1BC6-43B1-BFE1-55C58AF81EA4}" srcOrd="1" destOrd="0" parTransId="{7D3C02BE-E996-4233-B726-A7300A4884E1}" sibTransId="{8BE165CD-5A59-4404-ABD0-51B3DF8305CE}"/>
    <dgm:cxn modelId="{5B40BA88-3F24-4337-B5D1-03258903A8D6}" type="presOf" srcId="{D867FC0F-AF84-4ED3-BE21-0D7D7B392B61}" destId="{C3A69E23-9AED-439A-8963-665BD5F32875}" srcOrd="0" destOrd="0" presId="urn:microsoft.com/office/officeart/2005/8/layout/default"/>
    <dgm:cxn modelId="{E4EB7D7C-F081-4D62-A514-1FDAE9305C45}" srcId="{D867FC0F-AF84-4ED3-BE21-0D7D7B392B61}" destId="{3D49B196-B043-4BAA-9952-5554CA32C383}" srcOrd="3" destOrd="0" parTransId="{74AA419D-4FD6-4D68-8836-E2E1F942C9B7}" sibTransId="{E7684AE1-A87A-4B13-8FA0-B346C12C1983}"/>
    <dgm:cxn modelId="{726D5BAA-2421-44DF-B95F-7B4932BC4BD0}" srcId="{D867FC0F-AF84-4ED3-BE21-0D7D7B392B61}" destId="{807A7009-6AAB-4CC4-BF9B-86AEC5365420}" srcOrd="4" destOrd="0" parTransId="{F0FB75DE-3D85-4417-A043-98FB5F3CABC7}" sibTransId="{FF215AE2-B51D-44EF-B32A-37F1E59E2A28}"/>
    <dgm:cxn modelId="{898A7229-019A-4F36-9AD0-08E1A6E51DFB}" type="presOf" srcId="{D4E2106E-1BC6-43B1-BFE1-55C58AF81EA4}" destId="{27C89B26-62DF-40CC-ADE5-377419DB8A1D}" srcOrd="0" destOrd="0" presId="urn:microsoft.com/office/officeart/2005/8/layout/default"/>
    <dgm:cxn modelId="{33000C91-E133-4E62-953C-13F8820AEF56}" type="presParOf" srcId="{C3A69E23-9AED-439A-8963-665BD5F32875}" destId="{FA34B753-DE9A-41C4-97E4-AC3D191BDAD9}" srcOrd="0" destOrd="0" presId="urn:microsoft.com/office/officeart/2005/8/layout/default"/>
    <dgm:cxn modelId="{96488E3A-5F02-4349-96E8-0AE30F5ED09B}" type="presParOf" srcId="{C3A69E23-9AED-439A-8963-665BD5F32875}" destId="{4A57BA72-DE57-454C-B9C4-836A18D0ACC1}" srcOrd="1" destOrd="0" presId="urn:microsoft.com/office/officeart/2005/8/layout/default"/>
    <dgm:cxn modelId="{7B06ED20-FD4A-4A4A-BEB0-AE03D4CEFB7C}" type="presParOf" srcId="{C3A69E23-9AED-439A-8963-665BD5F32875}" destId="{27C89B26-62DF-40CC-ADE5-377419DB8A1D}" srcOrd="2" destOrd="0" presId="urn:microsoft.com/office/officeart/2005/8/layout/default"/>
    <dgm:cxn modelId="{815744E5-6151-4A1A-AEE4-503DD1FA7F49}" type="presParOf" srcId="{C3A69E23-9AED-439A-8963-665BD5F32875}" destId="{D9AD6170-D1C3-46D2-952D-B121AEBC48FE}" srcOrd="3" destOrd="0" presId="urn:microsoft.com/office/officeart/2005/8/layout/default"/>
    <dgm:cxn modelId="{09822B61-DF6C-4BD6-BFFF-0433A3786CB5}" type="presParOf" srcId="{C3A69E23-9AED-439A-8963-665BD5F32875}" destId="{8EDE49BC-5CF8-47B1-B929-43C795AC92EF}" srcOrd="4" destOrd="0" presId="urn:microsoft.com/office/officeart/2005/8/layout/default"/>
    <dgm:cxn modelId="{D493DD99-17EA-4A50-8E40-06419632C8FC}" type="presParOf" srcId="{C3A69E23-9AED-439A-8963-665BD5F32875}" destId="{21D24320-3A60-4235-8607-7C5177863078}" srcOrd="5" destOrd="0" presId="urn:microsoft.com/office/officeart/2005/8/layout/default"/>
    <dgm:cxn modelId="{95CACA11-B0BD-4D42-A74B-DFEF8DB3BE8A}" type="presParOf" srcId="{C3A69E23-9AED-439A-8963-665BD5F32875}" destId="{2C40BC48-6D2C-423E-AB15-B8B87C23B1D8}" srcOrd="6" destOrd="0" presId="urn:microsoft.com/office/officeart/2005/8/layout/default"/>
    <dgm:cxn modelId="{16930D9D-6924-4CBB-8912-6EE44CE30085}" type="presParOf" srcId="{C3A69E23-9AED-439A-8963-665BD5F32875}" destId="{3B4DD99E-EF08-4D30-B3F3-2D6B567805E3}" srcOrd="7" destOrd="0" presId="urn:microsoft.com/office/officeart/2005/8/layout/default"/>
    <dgm:cxn modelId="{D30FF0BC-A94E-4D86-AA4E-32DDDF8B2D16}" type="presParOf" srcId="{C3A69E23-9AED-439A-8963-665BD5F32875}" destId="{076BACA0-F307-4A1F-B069-63F27407FE11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AC8C9-8D59-4B4D-B808-F726D59F69D5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A0E97-88A8-4FFE-9F3E-C4E79BA8D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A0E97-88A8-4FFE-9F3E-C4E79BA8D5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E74FE6-5257-4CA5-A2FF-8C0138A67191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EE3D5-9A16-48AF-B2B7-A193AF197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муниципальное общеобразовательное учреждение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гимназия №2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8410604" cy="40005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Защита опыта работы:</a:t>
            </a:r>
          </a:p>
          <a:p>
            <a:pPr algn="ctr">
              <a:buNone/>
            </a:pPr>
            <a:r>
              <a:rPr lang="ru-RU" sz="4000" b="1" dirty="0" smtClean="0"/>
              <a:t>«Система воспитательной работы в классе»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Выполнила работу:</a:t>
            </a:r>
          </a:p>
          <a:p>
            <a:pPr algn="r">
              <a:buNone/>
            </a:pPr>
            <a:r>
              <a:rPr lang="ru-RU" dirty="0" smtClean="0"/>
              <a:t>классный руководитель 4 «А» класса</a:t>
            </a:r>
          </a:p>
          <a:p>
            <a:pPr algn="r">
              <a:buNone/>
            </a:pPr>
            <a:r>
              <a:rPr lang="ru-RU" dirty="0" smtClean="0"/>
              <a:t>Ильина Екатерина Михайловна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28662" y="5286388"/>
            <a:ext cx="8062938" cy="10382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г. Вышний Волочек</a:t>
            </a:r>
          </a:p>
          <a:p>
            <a:pPr algn="ctr">
              <a:buNone/>
            </a:pPr>
            <a:r>
              <a:rPr lang="ru-RU" sz="2400" dirty="0" smtClean="0"/>
              <a:t>2010 год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Цель воспитательной работы </a:t>
            </a:r>
            <a:r>
              <a:rPr lang="ru-RU" sz="2800" b="0" dirty="0" smtClean="0">
                <a:solidFill>
                  <a:srgbClr val="FFFF00"/>
                </a:solidFill>
              </a:rPr>
              <a:t>– </a:t>
            </a:r>
            <a:r>
              <a:rPr lang="ru-RU" sz="2800" b="0" dirty="0" smtClean="0">
                <a:solidFill>
                  <a:schemeClr val="tx1"/>
                </a:solidFill>
              </a:rPr>
              <a:t>создать условия для развития интеллектуальной, физически здоровой личности, способной к творческому самообразованию и саморазвитию, владеющей навыками исследовательской работы.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4038600" cy="2911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Личность, готовая к успешной социализации.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6124"/>
            <a:ext cx="4038600" cy="284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Классный руководитель  - это педагог –профессионал.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071966"/>
          </a:xfrm>
        </p:spPr>
        <p:txBody>
          <a:bodyPr>
            <a:normAutofit fontScale="90000"/>
          </a:bodyPr>
          <a:lstStyle/>
          <a:p>
            <a:pPr lvl="1"/>
            <a:r>
              <a:rPr lang="ru-RU" sz="3600" b="1" dirty="0" smtClean="0">
                <a:solidFill>
                  <a:srgbClr val="FFFF00"/>
                </a:solidFill>
              </a:rPr>
              <a:t>Задачи: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dirty="0"/>
              <a:t>формировать у обучающихся культуру сохранения и совершенствования собственного здоровья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формировать интеллектуальную </a:t>
            </a:r>
            <a:r>
              <a:rPr lang="ru-RU" dirty="0" smtClean="0"/>
              <a:t>культуру , </a:t>
            </a:r>
            <a:r>
              <a:rPr lang="ru-RU" dirty="0"/>
              <a:t>развивать </a:t>
            </a:r>
            <a:r>
              <a:rPr lang="ru-RU" dirty="0" smtClean="0"/>
              <a:t>кругозор ;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учить приемам преодоления проблем в общении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формировать умения отстаивать свою нравственную позицию в ситуации выбора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развивать способности адекватно оценивать свои и чужие </a:t>
            </a:r>
            <a:r>
              <a:rPr lang="ru-RU" dirty="0" smtClean="0"/>
              <a:t>достижения;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</a:t>
            </a:r>
            <a:r>
              <a:rPr lang="ru-RU" dirty="0"/>
              <a:t>гуманистического мировоззрения, </a:t>
            </a:r>
            <a:r>
              <a:rPr lang="ru-RU" dirty="0" smtClean="0"/>
              <a:t>способности </a:t>
            </a:r>
            <a:r>
              <a:rPr lang="ru-RU" dirty="0"/>
              <a:t>к саморазвитию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создавать условия для благоприятного взаимодействия всех участников учебно-воспитательного процесса – педагогов, детей, родителей.</a:t>
            </a:r>
            <a:br>
              <a:rPr lang="ru-RU" dirty="0"/>
            </a:b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500702"/>
            <a:ext cx="8258204" cy="6254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85000"/>
                  </a:schemeClr>
                </a:solidFill>
              </a:rPr>
              <a:t>Условия, способствующие эффективности решения задач.</a:t>
            </a:r>
            <a:endParaRPr lang="ru-RU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3929058" y="464344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Критерии и показатели: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85860"/>
          <a:ext cx="835824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Принципы: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принцип </a:t>
            </a:r>
            <a:r>
              <a:rPr lang="ru-RU" sz="2800" dirty="0" err="1" smtClean="0"/>
              <a:t>самоактуализации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индивидуальности;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субъектности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выбора;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творчества и успеха;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доверия и поддержки.</a:t>
            </a:r>
            <a:endParaRPr lang="ru-RU" sz="2800" dirty="0"/>
          </a:p>
        </p:txBody>
      </p:sp>
      <p:pic>
        <p:nvPicPr>
          <p:cNvPr id="1026" name="Picture 2" descr="C:\Documents and Settings\ЕМ\Рабочий стол\Фотографии\DSC02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739107"/>
            <a:ext cx="3186112" cy="4248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Основные направления работы: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/>
              <a:t>Здоровье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Интеллект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Досуг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Нравственность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Гражданин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Семья </a:t>
            </a:r>
            <a:endParaRPr lang="ru-RU" sz="3600" dirty="0"/>
          </a:p>
        </p:txBody>
      </p:sp>
      <p:pic>
        <p:nvPicPr>
          <p:cNvPr id="2050" name="Picture 2" descr="C:\Documents and Settings\ЕМ\Рабочий стол\фото а диск\100_0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42309">
            <a:off x="4286248" y="1928802"/>
            <a:ext cx="440055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Критерии эффективности системы воспитательной работы в классе: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нравственного, познавательного, коммуникативного, художественного и физического потенциалов личности младшего школьника;</a:t>
            </a:r>
          </a:p>
          <a:p>
            <a:pPr lvl="0"/>
            <a:r>
              <a:rPr lang="ru-RU" dirty="0" smtClean="0"/>
              <a:t>воспитанность обучающихся;</a:t>
            </a:r>
          </a:p>
          <a:p>
            <a:pPr lvl="0"/>
            <a:r>
              <a:rPr lang="ru-RU" dirty="0" smtClean="0"/>
              <a:t>защищённость и комфортность ребенка в классе;</a:t>
            </a:r>
          </a:p>
          <a:p>
            <a:pPr lvl="0"/>
            <a:r>
              <a:rPr lang="ru-RU" dirty="0" smtClean="0"/>
              <a:t>проявление индивидуальности каждого ученика и классного сообщества в целом;</a:t>
            </a:r>
          </a:p>
          <a:p>
            <a:pPr lvl="0"/>
            <a:r>
              <a:rPr lang="ru-RU" dirty="0" smtClean="0"/>
              <a:t>сформированность классного коллектива;</a:t>
            </a:r>
          </a:p>
          <a:p>
            <a:pPr lvl="0"/>
            <a:r>
              <a:rPr lang="ru-RU" dirty="0" smtClean="0"/>
              <a:t>удовлетворенность учащихся и их родителей жизнедеятельностью в классе;</a:t>
            </a:r>
          </a:p>
          <a:p>
            <a:pPr lvl="0"/>
            <a:r>
              <a:rPr lang="ru-RU" dirty="0" smtClean="0"/>
              <a:t>репутация класса.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Методы изучения: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8258204" cy="478634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методика изучения уровней воспитанности учащихся (по М.И.Шиловой)</a:t>
            </a:r>
          </a:p>
          <a:p>
            <a:pPr lvl="0"/>
            <a:r>
              <a:rPr lang="ru-RU" sz="2400" dirty="0" err="1" smtClean="0"/>
              <a:t>опросник</a:t>
            </a:r>
            <a:r>
              <a:rPr lang="ru-RU" sz="2400" dirty="0" smtClean="0"/>
              <a:t> «ОТКЛЭ»;</a:t>
            </a:r>
          </a:p>
          <a:p>
            <a:pPr lvl="0"/>
            <a:r>
              <a:rPr lang="ru-RU" sz="2400" dirty="0" smtClean="0"/>
              <a:t>анкетирование( </a:t>
            </a:r>
            <a:r>
              <a:rPr lang="ru-RU" sz="2400" dirty="0" err="1" smtClean="0"/>
              <a:t>удовлетвореность</a:t>
            </a:r>
            <a:r>
              <a:rPr lang="ru-RU" sz="2400" dirty="0" smtClean="0"/>
              <a:t> учащимися и их родителями школьной жизнью – методика А.А Андреева) и наблюдение;</a:t>
            </a:r>
          </a:p>
          <a:p>
            <a:pPr lvl="0"/>
            <a:r>
              <a:rPr lang="ru-RU" sz="2400" dirty="0" smtClean="0"/>
              <a:t>диагностики изучения мотивационной сферы;</a:t>
            </a:r>
          </a:p>
          <a:p>
            <a:pPr lvl="0"/>
            <a:r>
              <a:rPr lang="ru-RU" sz="2400" dirty="0" smtClean="0"/>
              <a:t>диагностика изучения детского коллектива ( «Пьедестал», «социометрия», «Необитаемый остров»…);</a:t>
            </a:r>
          </a:p>
          <a:p>
            <a:pPr lvl="0"/>
            <a:r>
              <a:rPr lang="ru-RU" sz="2400" dirty="0" smtClean="0"/>
              <a:t>диагностические исследования личности учащегося («Мой портрет в интерьере», «10 моих Я», «Самореклама»…)</a:t>
            </a:r>
          </a:p>
          <a:p>
            <a:pPr lvl="0"/>
            <a:r>
              <a:rPr lang="ru-RU" sz="2400" dirty="0" smtClean="0"/>
              <a:t>контрольный лист проблем.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Уровни воспитанности: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867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Наблюдение за обучающимися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867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Уровни школьной мотивации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4010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4043362" cy="55007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Система воспитательной работы в классе –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0" dirty="0" smtClean="0">
                <a:solidFill>
                  <a:srgbClr val="FFFF00"/>
                </a:solidFill>
              </a:rPr>
              <a:t>это способ организации жизнедеятельности и воспитания членов классного сообщества  </a:t>
            </a:r>
            <a:endParaRPr lang="ru-RU" sz="3200" b="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/>
          </a:p>
        </p:txBody>
      </p:sp>
      <p:pic>
        <p:nvPicPr>
          <p:cNvPr id="1026" name="Picture 2" descr="C:\Documents and Settings\ЕМ\Рабочий стол\фото а диск\DSC053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28628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Изучение детского коллектива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«Помогите мне…»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9009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Общие сведения: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04386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Компоненты воспитательного процесса в классе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1571612"/>
          <a:ext cx="82581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Индивидно</a:t>
            </a:r>
            <a:r>
              <a:rPr lang="ru-RU" dirty="0" smtClean="0">
                <a:solidFill>
                  <a:srgbClr val="FFFF00"/>
                </a:solidFill>
              </a:rPr>
              <a:t> –групповой компонент: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dirty="0" smtClean="0"/>
              <a:t>классный  руководитель;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обучающиеся;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родители;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другие взрослые.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 descr="C:\Documents and Settings\ЕМ\Рабочий стол\Фотографии\DSC02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60549">
            <a:off x="5643563" y="2928934"/>
            <a:ext cx="3286155" cy="281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</a:rPr>
              <a:t>Ценностно</a:t>
            </a:r>
            <a:r>
              <a:rPr lang="ru-RU" sz="4000" dirty="0" smtClean="0">
                <a:solidFill>
                  <a:srgbClr val="FFFF00"/>
                </a:solidFill>
              </a:rPr>
              <a:t> –ориентационный компонент: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792961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/>
              <a:t>цели и задачи воспитания;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перспективы жизнедеятельности;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принципы построения воспитательной системы.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Функционально-деятельностный компонент: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43362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/>
              <a:t>виды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направления деятельности</a:t>
            </a:r>
            <a:endParaRPr lang="ru-RU" sz="4400" dirty="0"/>
          </a:p>
        </p:txBody>
      </p:sp>
      <p:pic>
        <p:nvPicPr>
          <p:cNvPr id="2050" name="Picture 2" descr="C:\Documents and Settings\ЕМ\Рабочий стол\фото а диск\DSC00963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97425">
            <a:off x="4600283" y="2072105"/>
            <a:ext cx="4321859" cy="318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smtClean="0">
                <a:solidFill>
                  <a:srgbClr val="FFFF00"/>
                </a:solidFill>
              </a:rPr>
              <a:t>Пространственно-временной </a:t>
            </a:r>
            <a:r>
              <a:rPr lang="ru-RU" sz="4000" dirty="0" smtClean="0">
                <a:solidFill>
                  <a:srgbClr val="FFFF00"/>
                </a:solidFill>
              </a:rPr>
              <a:t>компонент: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/>
              <a:t>эмоционально-психологическая, духовно –нравственная среда;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связи и отношения классного сообщества;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место и роль класса в воспитательном пространстве;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этапы становления и развития. </a:t>
            </a:r>
          </a:p>
          <a:p>
            <a:pPr>
              <a:buFont typeface="Wingdings" pitchFamily="2" charset="2"/>
              <a:buChar char="v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</a:rPr>
              <a:t>Диагностико</a:t>
            </a:r>
            <a:r>
              <a:rPr lang="ru-RU" sz="4000" dirty="0" smtClean="0">
                <a:solidFill>
                  <a:srgbClr val="FFFF00"/>
                </a:solidFill>
              </a:rPr>
              <a:t> –аналитический компонент: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критерии эффективности;</a:t>
            </a:r>
          </a:p>
          <a:p>
            <a:r>
              <a:rPr lang="ru-RU" sz="3600" dirty="0" smtClean="0"/>
              <a:t>методы и приёмы изучения;</a:t>
            </a:r>
          </a:p>
          <a:p>
            <a:r>
              <a:rPr lang="ru-RU" sz="3600" dirty="0" smtClean="0"/>
              <a:t>формы и способы анализа полученных результатов.</a:t>
            </a:r>
            <a:endParaRPr lang="ru-RU" sz="3600" dirty="0"/>
          </a:p>
        </p:txBody>
      </p:sp>
      <p:pic>
        <p:nvPicPr>
          <p:cNvPr id="1026" name="Picture 2" descr="C:\Documents and Settings\ЕМ\Рабочий стол\фото а диск\DSC006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589823">
            <a:off x="4942106" y="2323332"/>
            <a:ext cx="4260523" cy="286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071546"/>
          <a:ext cx="821537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00034" y="500042"/>
          <a:ext cx="814393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482</Words>
  <Application>Microsoft Office PowerPoint</Application>
  <PresentationFormat>Экран (4:3)</PresentationFormat>
  <Paragraphs>128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муниципальное общеобразовательное учреждение гимназия №2</vt:lpstr>
      <vt:lpstr>Система воспитательной работы в классе –  это способ организации жизнедеятельности и воспитания членов классного сообщества  </vt:lpstr>
      <vt:lpstr>Компоненты воспитательного процесса в классе</vt:lpstr>
      <vt:lpstr>Индивидно –групповой компонент:</vt:lpstr>
      <vt:lpstr>Ценностно –ориентационный компонент:</vt:lpstr>
      <vt:lpstr>Функционально-деятельностный компонент:</vt:lpstr>
      <vt:lpstr>Пространственно-временной компонент:</vt:lpstr>
      <vt:lpstr>Диагностико –аналитический компонент:</vt:lpstr>
      <vt:lpstr>Слайд 9</vt:lpstr>
      <vt:lpstr>Цель воспитательной работы – создать условия для развития интеллектуальной, физически здоровой личности, способной к творческому самообразованию и саморазвитию, владеющей навыками исследовательской работы.</vt:lpstr>
      <vt:lpstr>Задачи: формировать у обучающихся культуру сохранения и совершенствования собственного здоровья;  формировать интеллектуальную культуру , развивать кругозор ;  учить приемам преодоления проблем в общении;  формировать умения отстаивать свою нравственную позицию в ситуации выбора;  развивать способности адекватно оценивать свои и чужие достижения;  формирование гуманистического мировоззрения, способности к саморазвитию;  создавать условия для благоприятного взаимодействия всех участников учебно-воспитательного процесса – педагогов, детей, родителей. </vt:lpstr>
      <vt:lpstr>Критерии и показатели:</vt:lpstr>
      <vt:lpstr>Принципы:</vt:lpstr>
      <vt:lpstr>Основные направления работы:</vt:lpstr>
      <vt:lpstr>Критерии эффективности системы воспитательной работы в классе:</vt:lpstr>
      <vt:lpstr>Методы изучения:</vt:lpstr>
      <vt:lpstr>Уровни воспитанности:</vt:lpstr>
      <vt:lpstr>Наблюдение за обучающимися</vt:lpstr>
      <vt:lpstr>Уровни школьной мотивации</vt:lpstr>
      <vt:lpstr>Изучение детского коллектива</vt:lpstr>
      <vt:lpstr>«Помогите мне…»</vt:lpstr>
      <vt:lpstr>Общие сведения: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гимназия №2</dc:title>
  <dc:creator>L</dc:creator>
  <cp:lastModifiedBy>L</cp:lastModifiedBy>
  <cp:revision>23</cp:revision>
  <dcterms:created xsi:type="dcterms:W3CDTF">2010-04-13T20:13:30Z</dcterms:created>
  <dcterms:modified xsi:type="dcterms:W3CDTF">2011-03-13T17:14:13Z</dcterms:modified>
</cp:coreProperties>
</file>