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F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91 h 2182"/>
                <a:gd name="T4" fmla="*/ 7782 w 4897"/>
                <a:gd name="T5" fmla="*/ 891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4F80-C8A3-4CCB-B9C2-C420DECC8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2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D11C-DF2B-410F-AAAF-C51B9C204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0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7BACB-B4A4-4EBF-9F0C-F9DA7FC7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3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A688-CD0F-4064-8B50-77B1CC937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0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8BA7-250B-443D-AAF4-A731B3ECA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9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36F7-6DD9-4AE1-9FB0-9CE05530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0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F9D3-2217-4017-BAD7-F76AECD55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19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1C0E-2E2D-490E-9098-673E64DB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5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D52D-F8BF-4FBC-A814-7AC99218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0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30D3-3752-40DB-9A2C-FD978056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1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FB84-8085-4FE9-BA62-1928F2815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0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8E63-0942-4529-8BA4-3DF17F25D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1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5C9A-25FA-4098-8D3A-D899DBDF4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5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C7CD-27A7-4D59-BFD4-AB04189E6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26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A1AA-667E-4ED6-AFE4-6785C77B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2814-15CB-4933-892E-6709DB05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E849-C7D5-4274-8DA2-28D3CB07F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7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4E01-BA00-4716-B940-24C32EFAE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3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0B1A-AE10-4183-A322-ADCE820C3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2703-2E3D-4BE2-93CB-D20090CFB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253B-5455-4F63-A5EE-7A8E0DDA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3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1D08-9A4D-4F1C-BECA-4A1C3878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4554-B914-40D5-8C7E-7DAAF51F6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EC87-D511-4569-BD24-646B597F5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3 h 2182"/>
                <a:gd name="T4" fmla="*/ 7782 w 4897"/>
                <a:gd name="T5" fmla="*/ 103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2 h 2182"/>
                <a:gd name="T4" fmla="*/ 7782 w 4897"/>
                <a:gd name="T5" fmla="*/ 92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28492C-9685-4F7B-91BD-FF6312AA6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9CDD19-1157-4FE6-86B1-4C23C144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iddle-midle.ru/zagadki/pticy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8538" y="765175"/>
            <a:ext cx="47688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ПРЕЗЕНТАЦИЯ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413" y="2060575"/>
            <a:ext cx="47752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Берегите птиц!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067944" y="6308725"/>
            <a:ext cx="1735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Москва 2013 г.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829168" y="5108396"/>
            <a:ext cx="410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Степанова Татьяна Петровна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ГБОУ СОШ № 499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Отгадайте загадки!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4652963"/>
            <a:ext cx="457200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Прилетел к нам, наконец,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Лучший наш певец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Дни и ночи напролёт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 поёт, поёт, поёт.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2133600"/>
            <a:ext cx="3649662" cy="1800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Окраска – сероватая,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Повадка – вороватая.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Крикунья хрипловатая,</a:t>
            </a:r>
          </a:p>
          <a:p>
            <a:pPr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Важная персона – это…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5209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244951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Отгадайте загадки!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4652963"/>
          <a:ext cx="2722563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Фотография Photo Editor" r:id="rId3" imgW="2000000" imgH="1428949" progId="MSPhotoEd.3">
                  <p:embed/>
                </p:oleObj>
              </mc:Choice>
              <mc:Fallback>
                <p:oleObj name="Фотография Photo Editor" r:id="rId3" imgW="2000000" imgH="142894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52963"/>
                        <a:ext cx="2722563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Рисунок 6" descr="http://im3-tub-ru.yandex.net/i?id=437372189-4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74875"/>
            <a:ext cx="26638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09675" y="2060575"/>
            <a:ext cx="43703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400"/>
              <a:t>Сероспинный, красногрудый,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В зимних рощах обитает,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Не боится он простуды,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С первым снегом прилетает.</a:t>
            </a:r>
          </a:p>
          <a:p>
            <a:pPr eaLnBrk="1" hangingPunct="1"/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5075" y="4724400"/>
            <a:ext cx="36242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400"/>
              <a:t>Спинка зеленоватая,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Животиком желтоватая,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Чёрненькая шапочка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И полоска галстучка.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Отгадайте загадки!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70638" y="2189163"/>
          <a:ext cx="1946275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тография Photo Editor" r:id="rId3" imgW="1419048" imgH="1428949" progId="MSPhotoEd.3">
                  <p:embed/>
                </p:oleObj>
              </mc:Choice>
              <mc:Fallback>
                <p:oleObj name="Фотография Photo Editor" r:id="rId3" imgW="1419048" imgH="142894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2189163"/>
                        <a:ext cx="1946275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00788" y="4724400"/>
          <a:ext cx="19431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Фотография Photo Editor" r:id="rId5" imgW="1428949" imgH="1428949" progId="MSPhotoEd.3">
                  <p:embed/>
                </p:oleObj>
              </mc:Choice>
              <mc:Fallback>
                <p:oleObj name="Фотография Photo Editor" r:id="rId5" imgW="1428949" imgH="142894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724400"/>
                        <a:ext cx="19431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2065338"/>
            <a:ext cx="400526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400"/>
              <a:t>Кто там прыгает, шуршит,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Клювом шишки потрошит?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Голоском речистый,</a:t>
            </a:r>
          </a:p>
          <a:p>
            <a:pPr eaLnBrk="1" hangingPunct="1">
              <a:spcBef>
                <a:spcPts val="600"/>
              </a:spcBef>
            </a:pPr>
            <a:r>
              <a:rPr lang="ru-RU" sz="2400"/>
              <a:t>Поёт со свистом.</a:t>
            </a:r>
          </a:p>
          <a:p>
            <a:pPr eaLnBrk="1" hangingPunct="1">
              <a:lnSpc>
                <a:spcPct val="90000"/>
              </a:lnSpc>
            </a:pPr>
            <a:endParaRPr lang="ru-RU"/>
          </a:p>
          <a:p>
            <a:pPr eaLnBrk="1" hangingPunct="1">
              <a:lnSpc>
                <a:spcPct val="90000"/>
              </a:lnSpc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4652963"/>
            <a:ext cx="457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/>
              <a:t>Кто в беретке ярко-красной,</a:t>
            </a:r>
          </a:p>
          <a:p>
            <a:pPr>
              <a:spcBef>
                <a:spcPts val="600"/>
              </a:spcBef>
            </a:pPr>
            <a:r>
              <a:rPr lang="ru-RU" sz="2400"/>
              <a:t>В чёрной курточке атласной,</a:t>
            </a:r>
          </a:p>
          <a:p>
            <a:pPr>
              <a:spcBef>
                <a:spcPts val="600"/>
              </a:spcBef>
            </a:pPr>
            <a:r>
              <a:rPr lang="ru-RU" sz="2400"/>
              <a:t>На меня он не глядит,</a:t>
            </a:r>
          </a:p>
          <a:p>
            <a:pPr>
              <a:spcBef>
                <a:spcPts val="600"/>
              </a:spcBef>
            </a:pPr>
            <a:r>
              <a:rPr lang="ru-RU" sz="2400"/>
              <a:t>Всё стучит, стучит, стучит?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Отгадайте загадки!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985838" y="2492375"/>
            <a:ext cx="46656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800"/>
              <a:t>Он прилетает каждый год</a:t>
            </a:r>
          </a:p>
          <a:p>
            <a:pPr eaLnBrk="1" hangingPunct="1">
              <a:spcBef>
                <a:spcPts val="600"/>
              </a:spcBef>
            </a:pPr>
            <a:r>
              <a:rPr lang="ru-RU" sz="2800"/>
              <a:t>Туда, где домик его ждёт,</a:t>
            </a:r>
          </a:p>
          <a:p>
            <a:pPr eaLnBrk="1" hangingPunct="1">
              <a:spcBef>
                <a:spcPts val="600"/>
              </a:spcBef>
            </a:pPr>
            <a:r>
              <a:rPr lang="ru-RU" sz="2800"/>
              <a:t>Чужие песни петь умеет, </a:t>
            </a:r>
          </a:p>
          <a:p>
            <a:pPr eaLnBrk="1" hangingPunct="1">
              <a:spcBef>
                <a:spcPts val="600"/>
              </a:spcBef>
            </a:pPr>
            <a:r>
              <a:rPr lang="ru-RU" sz="2800"/>
              <a:t>А всё же голос свой имеет.</a:t>
            </a:r>
          </a:p>
          <a:p>
            <a:pPr eaLnBrk="1" hangingPunct="1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8082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Берегите птиц!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2046288"/>
            <a:ext cx="800735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Не трогай ласточку! Она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Издалека летит сюда,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У нас растит своих птенцов.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Не разоряй её гнезда.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Будь другом птиц!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Пусть под окном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Поёт весною соловей,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И над просторами Земли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Летают стаи голубей</a:t>
            </a:r>
            <a:r>
              <a:rPr lang="ru-RU" sz="2400" dirty="0" smtClean="0"/>
              <a:t>!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3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     </a:t>
            </a:r>
            <a:r>
              <a:rPr lang="ru-RU" sz="2400" dirty="0"/>
              <a:t>Муса </a:t>
            </a:r>
            <a:r>
              <a:rPr lang="ru-RU" sz="2400" dirty="0" err="1"/>
              <a:t>Джангазиев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971550" y="1843088"/>
            <a:ext cx="78676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/>
              <a:t>При подготовки презентации использовались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/>
              <a:t>следующие интернет </a:t>
            </a:r>
            <a:r>
              <a:rPr lang="ru-RU" sz="2800" smtClean="0"/>
              <a:t>- ресурсы</a:t>
            </a:r>
            <a:r>
              <a:rPr lang="ru-RU" sz="2800"/>
              <a:t>:</a:t>
            </a:r>
          </a:p>
          <a:p>
            <a:pPr eaLnBrk="1" hangingPunct="1"/>
            <a:r>
              <a:rPr lang="en-US" sz="2800" dirty="0">
                <a:hlinkClick r:id="rId2"/>
              </a:rPr>
              <a:t>http://images.yandex.ru</a:t>
            </a:r>
            <a:endParaRPr lang="en-US" sz="2800" dirty="0"/>
          </a:p>
          <a:p>
            <a:pPr eaLnBrk="1" hangingPunct="1"/>
            <a:r>
              <a:rPr lang="en-US" sz="2800" dirty="0">
                <a:hlinkClick r:id="rId3"/>
              </a:rPr>
              <a:t>http://riddle-midle.ru/zagadki/pticy</a:t>
            </a:r>
            <a:endParaRPr lang="en-US" sz="2800" dirty="0"/>
          </a:p>
          <a:p>
            <a:pPr eaLnBrk="1" hangingPunct="1"/>
            <a:r>
              <a:rPr lang="en-US" sz="2800" dirty="0">
                <a:hlinkClick r:id="rId4"/>
              </a:rPr>
              <a:t>http://ru.wikipedia.org</a:t>
            </a: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9032875" cy="6264275"/>
          </a:xfrm>
        </p:spPr>
        <p:txBody>
          <a:bodyPr/>
          <a:lstStyle/>
          <a:p>
            <a:pPr eaLnBrk="1" hangingPunct="1">
              <a:defRPr/>
            </a:pP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Снится ночью пауку</a:t>
            </a:r>
            <a:b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Чудо - </a:t>
            </a:r>
            <a:r>
              <a:rPr lang="ru-RU" sz="41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юдо</a:t>
            </a: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на суку:</a:t>
            </a:r>
            <a:b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Длинный клюв и два крыла,</a:t>
            </a:r>
            <a:b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Прилетит – плохи дела.</a:t>
            </a:r>
            <a:b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 кого паук боится?</a:t>
            </a:r>
            <a:b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Угадали? Это…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725" y="4652963"/>
            <a:ext cx="3090863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783637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solidFill>
                  <a:schemeClr val="tx2">
                    <a:lumMod val="25000"/>
                  </a:schemeClr>
                </a:solidFill>
              </a:rPr>
              <a:t>Птиц в природе очень много. Только в России их насчитывается более 760 видов. Чтобы посмотреть на всех птиц, целой жизни не хватит. Но тех, которые живут в лесу или в парке неподалёку от дома, надо знать.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419576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Знаете ли вы птиц?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10199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Какие птицы прилетают к нам первыми?</a:t>
            </a:r>
          </a:p>
          <a:p>
            <a:pPr marL="0" indent="0" eaLnBrk="1" hangingPunct="1">
              <a:buNone/>
              <a:defRPr/>
            </a:pPr>
            <a:endParaRPr lang="ru-RU" sz="2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24063"/>
            <a:ext cx="18002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29200"/>
            <a:ext cx="1514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548" y="3573463"/>
            <a:ext cx="4412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Какие птицы выводят птенцов </a:t>
            </a:r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зимой?</a:t>
            </a:r>
          </a:p>
          <a:p>
            <a:pPr marL="0" indent="0" eaLnBrk="1" hangingPunct="1">
              <a:buNone/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013176"/>
            <a:ext cx="4680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Какие птицы ночуют, зарываясь в снег?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Знаете ли вы птиц?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1989138"/>
            <a:ext cx="3528888" cy="107982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Какая из птиц наших хвойных лесов самая маленькая?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5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5338"/>
            <a:ext cx="18716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644900"/>
            <a:ext cx="1866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229225"/>
            <a:ext cx="17716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84" y="3443691"/>
            <a:ext cx="4359580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5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Какие птицы не садятся ни на землю, ни на воду?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301210"/>
            <a:ext cx="381642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Какая птица делает гнездо из рыбьих костей?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описанию угадай птицу?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584" y="1916832"/>
            <a:ext cx="4081462" cy="45481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200" b="1" dirty="0" smtClean="0"/>
              <a:t>У меня на голове чёрная шапочка, спинка, крылья и хвост тёмные, а грудка ярко - жёлтая, будто в жёлтый </a:t>
            </a:r>
            <a:r>
              <a:rPr lang="ru-RU" sz="2200" b="1" dirty="0" err="1" smtClean="0"/>
              <a:t>жилетик</a:t>
            </a:r>
            <a:r>
              <a:rPr lang="ru-RU" sz="2200" b="1" dirty="0" smtClean="0"/>
              <a:t> нарядилась. Летом я питаюсь жучками, червячками, а зимой ем всё: и разные зёрнышки, и крошки хлеба, и варёные овощи. Но особенно я люблю несолёное сало.</a:t>
            </a:r>
            <a:r>
              <a:rPr lang="ru-RU" sz="2200" dirty="0" smtClean="0"/>
              <a:t>  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997200"/>
            <a:ext cx="36401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описанию угадай птицу?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2089944"/>
            <a:ext cx="4392612" cy="419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100" b="1" dirty="0" smtClean="0"/>
              <a:t>Меня называют «смотритель леса». Я просыпаюсь очень рано и начинаю свистеть, как будто будить всех ото сна. Живу я на дереве, в дупле. Всю жизнь я на ногах, бегаю туда-сюда, вверх-вниз по дереву, мне и крылья-то нужны только для того, чтобы перелетать с одного дерева на другое. Люблю орехи, липовые орешки, крылатки клёна. Осенью прячу корм под кору, чтобы зимой не голодать. А окраска у меня не очень заметная.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563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описанию узнай птицу?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99592" y="2132856"/>
            <a:ext cx="446405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300" b="1" dirty="0" smtClean="0"/>
              <a:t>Я необыкновенно нарядная птица. В моей окраске присутствуют цвета: красный, чёрный, коричневый, жёлтый, белый. Чаще всего можно меня увидеть на кустиках репейника и чертополоха, где я кормлюсь. Я изумительно пою. Мои трели преображают лес.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968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Птичьи профессии.</a:t>
            </a:r>
            <a:b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Угадай, кто из них: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046288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Птица-рыболов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Птица-плотник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Лесная кошка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Птица-строитель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Птица-акробат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Пернатый солист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Ночной хищник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легкомысленная мамаша</a:t>
            </a:r>
          </a:p>
        </p:txBody>
      </p:sp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060575"/>
            <a:ext cx="16668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10810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2181225"/>
            <a:ext cx="1385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18145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7788"/>
            <a:ext cx="20669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500438"/>
            <a:ext cx="152558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540125"/>
            <a:ext cx="94456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170488"/>
            <a:ext cx="21621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364</TotalTime>
  <Words>536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Трава</vt:lpstr>
      <vt:lpstr>Специальное оформление</vt:lpstr>
      <vt:lpstr>Фотография Photo Editor</vt:lpstr>
      <vt:lpstr>Презентация PowerPoint</vt:lpstr>
      <vt:lpstr>Снится ночью пауку Чудо - юдо на суку: Длинный клюв и два крыла, Прилетит – плохи дела. А кого паук боится? Угадали? Это…</vt:lpstr>
      <vt:lpstr>Птиц в природе очень много. Только в России их насчитывается более 760 видов. Чтобы посмотреть на всех птиц, целой жизни не хватит. Но тех, которые живут в лесу или в парке неподалёку от дома, надо знать.</vt:lpstr>
      <vt:lpstr>Знаете ли вы птиц? </vt:lpstr>
      <vt:lpstr>Знаете ли вы птиц?</vt:lpstr>
      <vt:lpstr>По описанию угадай птицу?</vt:lpstr>
      <vt:lpstr>По описанию угадай птицу?</vt:lpstr>
      <vt:lpstr>По описанию узнай птицу?</vt:lpstr>
      <vt:lpstr>Птичьи профессии. Угадай, кто из них:</vt:lpstr>
      <vt:lpstr>Отгадайте загадки!</vt:lpstr>
      <vt:lpstr>Отгадайте загадки!</vt:lpstr>
      <vt:lpstr>Отгадайте загадки!</vt:lpstr>
      <vt:lpstr>Отгадайте загадки!</vt:lpstr>
      <vt:lpstr>Берегите птиц!</vt:lpstr>
      <vt:lpstr>Презентация PowerPoint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Снится ночью пауку Чудо - юдо на суку: Длинный клюв и два крыла, Прилетит – плохи дела. А кого паук боится? Угадали? Это…(птица).</dc:title>
  <dc:creator>Yuri1</dc:creator>
  <cp:lastModifiedBy>Степанова</cp:lastModifiedBy>
  <cp:revision>36</cp:revision>
  <dcterms:created xsi:type="dcterms:W3CDTF">2013-03-27T14:13:07Z</dcterms:created>
  <dcterms:modified xsi:type="dcterms:W3CDTF">2014-01-06T06:14:20Z</dcterms:modified>
</cp:coreProperties>
</file>