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DEF-21CA-4413-92BC-AB5A96502B12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A663-449D-4932-87EB-04F91A583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88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DEF-21CA-4413-92BC-AB5A96502B12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A663-449D-4932-87EB-04F91A583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19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DEF-21CA-4413-92BC-AB5A96502B12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A663-449D-4932-87EB-04F91A583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8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DEF-21CA-4413-92BC-AB5A96502B12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A663-449D-4932-87EB-04F91A583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17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DEF-21CA-4413-92BC-AB5A96502B12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A663-449D-4932-87EB-04F91A583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3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DEF-21CA-4413-92BC-AB5A96502B12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A663-449D-4932-87EB-04F91A583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83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DEF-21CA-4413-92BC-AB5A96502B12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A663-449D-4932-87EB-04F91A583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87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DEF-21CA-4413-92BC-AB5A96502B12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A663-449D-4932-87EB-04F91A583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DEF-21CA-4413-92BC-AB5A96502B12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A663-449D-4932-87EB-04F91A583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964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DEF-21CA-4413-92BC-AB5A96502B12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A663-449D-4932-87EB-04F91A583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18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DEF-21CA-4413-92BC-AB5A96502B12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A663-449D-4932-87EB-04F91A583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30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6EDEF-21CA-4413-92BC-AB5A96502B12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7A663-449D-4932-87EB-04F91A583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19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115" y="271767"/>
            <a:ext cx="5904762" cy="6196826"/>
          </a:xfrm>
          <a:prstGeom prst="rect">
            <a:avLst/>
          </a:prstGeom>
        </p:spPr>
      </p:pic>
      <p:sp>
        <p:nvSpPr>
          <p:cNvPr id="7" name="Прямоугольник 6">
            <a:hlinkClick r:id="" action="ppaction://hlinkshowjump?jump=nextslide"/>
          </p:cNvPr>
          <p:cNvSpPr/>
          <p:nvPr/>
        </p:nvSpPr>
        <p:spPr>
          <a:xfrm>
            <a:off x="0" y="136282"/>
            <a:ext cx="385191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Доброжелательный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896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354" y="236324"/>
            <a:ext cx="5904762" cy="61968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18983514">
            <a:off x="5681227" y="1055629"/>
            <a:ext cx="385191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Доброжелательный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 rot="1806137">
            <a:off x="1856119" y="573915"/>
            <a:ext cx="17682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Умеет прощать обиды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 rot="1794817">
            <a:off x="395536" y="2188778"/>
            <a:ext cx="14756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Чуткий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-54261" y="3045295"/>
            <a:ext cx="2771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Отзывчивый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49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0.3217 4.44444E-6 C 0.46614 4.44444E-6 0.64375 0.07523 0.64375 0.13703 L 0.64375 0.27476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88" y="1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354" y="236324"/>
            <a:ext cx="5904762" cy="61968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18983514">
            <a:off x="5681227" y="1055629"/>
            <a:ext cx="385191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Доброжелательный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 rot="1806137">
            <a:off x="1856119" y="573915"/>
            <a:ext cx="17682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Умеет прощать обиды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 rot="1794817">
            <a:off x="6353753" y="4027804"/>
            <a:ext cx="14756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Чуткий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-54261" y="3045295"/>
            <a:ext cx="2771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Отзывчивый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>
            <a:hlinkClick r:id="" action="ppaction://hlinkshowjump?jump=nextslide"/>
          </p:cNvPr>
          <p:cNvSpPr/>
          <p:nvPr/>
        </p:nvSpPr>
        <p:spPr>
          <a:xfrm>
            <a:off x="-54261" y="3630070"/>
            <a:ext cx="32551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Помогает в беде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171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 L 0.19601 -0.19861 C 0.23715 -0.24306 0.29878 -0.2669 0.36267 -0.2669 C 0.43594 -0.2669 0.49444 -0.24306 0.53559 -0.19861 L 0.73229 0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15" y="-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354" y="236324"/>
            <a:ext cx="5904762" cy="61968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18983514">
            <a:off x="5681227" y="1055629"/>
            <a:ext cx="385191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Доброжелательный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 rot="1806137">
            <a:off x="1856119" y="573915"/>
            <a:ext cx="17682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Умеет прощать обиды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 rot="1794817">
            <a:off x="6353753" y="4027804"/>
            <a:ext cx="14756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Чуткий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6732240" y="3139034"/>
            <a:ext cx="2771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Отзывчивый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>
            <a:hlinkClick r:id="" action="ppaction://hlinkshowjump?jump=nextslide"/>
          </p:cNvPr>
          <p:cNvSpPr/>
          <p:nvPr/>
        </p:nvSpPr>
        <p:spPr>
          <a:xfrm rot="1533699">
            <a:off x="-54261" y="3630070"/>
            <a:ext cx="32551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Помогает в беде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>
            <a:hlinkClick r:id="" action="ppaction://hlinkshowjump?jump=nextslide"/>
          </p:cNvPr>
          <p:cNvSpPr/>
          <p:nvPr/>
        </p:nvSpPr>
        <p:spPr>
          <a:xfrm>
            <a:off x="4439714" y="620687"/>
            <a:ext cx="32551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Часто ссорится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74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40741E-7 L 0.06024 -0.260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3" y="-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354" y="236324"/>
            <a:ext cx="5904762" cy="61968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18983514">
            <a:off x="5681227" y="1055629"/>
            <a:ext cx="385191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Доброжелательный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 rot="1806137">
            <a:off x="1856119" y="573915"/>
            <a:ext cx="17682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Умеет прощать обиды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 rot="1794817">
            <a:off x="6353753" y="4027804"/>
            <a:ext cx="14756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Чуткий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6732240" y="3139034"/>
            <a:ext cx="2771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Отзывчивый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>
            <a:hlinkClick r:id="" action="ppaction://hlinkshowjump?jump=nextslide"/>
          </p:cNvPr>
          <p:cNvSpPr/>
          <p:nvPr/>
        </p:nvSpPr>
        <p:spPr>
          <a:xfrm rot="1533699">
            <a:off x="478942" y="1935151"/>
            <a:ext cx="32551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Помогает в беде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>
            <a:hlinkClick r:id="" action="ppaction://hlinkshowjump?jump=nextslide"/>
          </p:cNvPr>
          <p:cNvSpPr/>
          <p:nvPr/>
        </p:nvSpPr>
        <p:spPr>
          <a:xfrm>
            <a:off x="4439714" y="620687"/>
            <a:ext cx="32551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Часто ссорится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4877172"/>
            <a:ext cx="32551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Вспыльчивый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431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354" y="236324"/>
            <a:ext cx="5904762" cy="61968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18983514">
            <a:off x="5681227" y="1055629"/>
            <a:ext cx="385191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Доброжелательный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 rot="1806137">
            <a:off x="1856119" y="573915"/>
            <a:ext cx="17682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Умеет прощать обиды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 rot="1794817">
            <a:off x="6353753" y="4027804"/>
            <a:ext cx="14756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Чуткий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6732240" y="3139034"/>
            <a:ext cx="2771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Отзывчивый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>
            <a:hlinkClick r:id="" action="ppaction://hlinkshowjump?jump=nextslide"/>
          </p:cNvPr>
          <p:cNvSpPr/>
          <p:nvPr/>
        </p:nvSpPr>
        <p:spPr>
          <a:xfrm rot="1533699">
            <a:off x="506409" y="1903829"/>
            <a:ext cx="32551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Помогает в беде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>
            <a:hlinkClick r:id="" action="ppaction://hlinkshowjump?jump=nextslide"/>
          </p:cNvPr>
          <p:cNvSpPr/>
          <p:nvPr/>
        </p:nvSpPr>
        <p:spPr>
          <a:xfrm>
            <a:off x="179512" y="4877172"/>
            <a:ext cx="32551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Вспыльчивый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323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354" y="236324"/>
            <a:ext cx="5904762" cy="61968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18983514">
            <a:off x="5681227" y="1055629"/>
            <a:ext cx="385191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Доброжелательный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 rot="1806137">
            <a:off x="1856119" y="573915"/>
            <a:ext cx="17682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Умеет прощать обиды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 rot="1794817">
            <a:off x="6353753" y="4027804"/>
            <a:ext cx="14756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Чуткий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6732240" y="3139034"/>
            <a:ext cx="2771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Отзывчивый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>
            <a:hlinkClick r:id="" action="ppaction://hlinkshowjump?jump=nextslide"/>
          </p:cNvPr>
          <p:cNvSpPr/>
          <p:nvPr/>
        </p:nvSpPr>
        <p:spPr>
          <a:xfrm rot="1533699">
            <a:off x="356796" y="1880616"/>
            <a:ext cx="32551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Помогает в беде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>
            <a:hlinkClick r:id="" action="ppaction://hlinkshowjump?jump=nextslide"/>
          </p:cNvPr>
          <p:cNvSpPr/>
          <p:nvPr/>
        </p:nvSpPr>
        <p:spPr>
          <a:xfrm>
            <a:off x="-32290" y="5089317"/>
            <a:ext cx="32551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Ласковый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372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354" y="236324"/>
            <a:ext cx="5904762" cy="61968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18983514">
            <a:off x="5681227" y="1055629"/>
            <a:ext cx="385191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Доброжелательный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 rot="1806137">
            <a:off x="1856119" y="573915"/>
            <a:ext cx="17682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Умеет прощать обиды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 rot="1794817">
            <a:off x="6353753" y="4027804"/>
            <a:ext cx="14756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Чуткий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6732240" y="3139034"/>
            <a:ext cx="2771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Отзывчивый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>
            <a:hlinkClick r:id="" action="ppaction://hlinkshowjump?jump=nextslide"/>
          </p:cNvPr>
          <p:cNvSpPr/>
          <p:nvPr/>
        </p:nvSpPr>
        <p:spPr>
          <a:xfrm rot="1533699">
            <a:off x="506409" y="1880615"/>
            <a:ext cx="32551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Помогает в беде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>
            <a:hlinkClick r:id="" action="ppaction://hlinkshowjump?jump=nextslide"/>
          </p:cNvPr>
          <p:cNvSpPr/>
          <p:nvPr/>
        </p:nvSpPr>
        <p:spPr>
          <a:xfrm rot="19053398">
            <a:off x="-45824" y="5106400"/>
            <a:ext cx="32551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Ласковый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>
            <a:hlinkClick r:id="" action="ppaction://hlinkshowjump?jump=nextslide"/>
          </p:cNvPr>
          <p:cNvSpPr/>
          <p:nvPr/>
        </p:nvSpPr>
        <p:spPr>
          <a:xfrm>
            <a:off x="539552" y="3735416"/>
            <a:ext cx="32551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Наглый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807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-0.16134 C -0.01129 -0.14583 -0.01893 -0.13033 -0.02257 -0.11134 C -0.02587 -0.08958 -0.02778 -0.06412 -0.02952 -0.03889 C -0.03108 -0.01389 -0.02952 0.0081 -0.02778 0.03125 C -0.02587 0.05278 -0.02344 0.07592 -0.01736 0.0956 C -0.01216 0.11504 -0.00348 0.13055 0.00607 0.14259 C 0.01475 0.15417 0.025 0.1618 0.03559 0.16574 C 0.04583 0.16991 0.05625 0.16991 0.06597 0.16574 C 0.07621 0.1618 0.08576 0.15231 0.09357 0.13657 C 0.10139 0.12315 0.10833 0.10555 0.11163 0.08403 C 0.11614 0.06435 0.11771 0.03727 0.11771 0.01574 C 0.11857 -0.00533 0.11771 -0.03148 0.11336 -0.05255 C 0.1092 -0.07222 0.10139 -0.08773 0.09097 -0.09514 C 0.08038 -0.10116 0.07014 -0.09375 0.06319 -0.08009 C 0.05711 -0.06621 0.05277 -0.04491 0.05191 -0.01945 C 0.05191 0.00625 0.05277 0.02917 0.05711 0.04884 C 0.06163 0.06852 0.06059 0.07199 0.07795 0.09792 C 0.09357 0.12454 0.1092 0.11713 0.11857 0.11921 C 0.12812 0.11921 0.13593 0.11157 0.14548 0.10347 C 0.1559 0.09352 0.16458 0.07592 0.17066 0.06042 C 0.17673 0.04491 0.17934 0.02569 0.18264 -0.00533 C 0.18541 -0.03704 0.18541 -0.05255 0.18541 -0.07616 C 0.18541 -0.09931 0.18541 -0.12292 0.18541 -0.14583 " pathEditMode="relative" rAng="0" ptsTypes="fffffffffffffffffffffff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42" y="1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166" y="236323"/>
            <a:ext cx="5904762" cy="61968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18983514">
            <a:off x="5681227" y="1055629"/>
            <a:ext cx="385191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Доброжелательный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 rot="1806137">
            <a:off x="1856119" y="573915"/>
            <a:ext cx="17682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Умеет прощать обиды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 rot="1794817">
            <a:off x="6353753" y="4027804"/>
            <a:ext cx="14756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Чуткий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6732240" y="3139034"/>
            <a:ext cx="2771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Отзывчивый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>
            <a:hlinkClick r:id="" action="ppaction://hlinkshowjump?jump=nextslide"/>
          </p:cNvPr>
          <p:cNvSpPr/>
          <p:nvPr/>
        </p:nvSpPr>
        <p:spPr>
          <a:xfrm rot="1533699">
            <a:off x="506409" y="1880617"/>
            <a:ext cx="32551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Помогает в беде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>
            <a:hlinkClick r:id="" action="ppaction://hlinkshowjump?jump=nextslide"/>
          </p:cNvPr>
          <p:cNvSpPr/>
          <p:nvPr/>
        </p:nvSpPr>
        <p:spPr>
          <a:xfrm rot="19053398">
            <a:off x="1635997" y="3957549"/>
            <a:ext cx="32551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Ласковый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>
            <a:hlinkClick r:id="" action="ppaction://hlinkshowjump?jump=nextslide"/>
          </p:cNvPr>
          <p:cNvSpPr/>
          <p:nvPr/>
        </p:nvSpPr>
        <p:spPr>
          <a:xfrm>
            <a:off x="539552" y="3735416"/>
            <a:ext cx="32551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Наглый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7131" y="3042349"/>
            <a:ext cx="195313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Жадный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>
            <a:hlinkClick r:id="" action="ppaction://hlinkshowjump?jump=nextslide"/>
          </p:cNvPr>
          <p:cNvSpPr/>
          <p:nvPr/>
        </p:nvSpPr>
        <p:spPr>
          <a:xfrm>
            <a:off x="0" y="5543858"/>
            <a:ext cx="32551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Внимательный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827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3" grpId="1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542" y="236324"/>
            <a:ext cx="5904762" cy="61968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18983514">
            <a:off x="5681227" y="1055629"/>
            <a:ext cx="385191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Доброжелательный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 rot="1806137">
            <a:off x="1856119" y="573915"/>
            <a:ext cx="17682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Умеет прощать обиды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 rot="1794817">
            <a:off x="6353753" y="4027804"/>
            <a:ext cx="14756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Чуткий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6732240" y="3139034"/>
            <a:ext cx="2771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Отзывчивый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>
            <a:hlinkClick r:id="" action="ppaction://hlinkshowjump?jump=nextslide"/>
          </p:cNvPr>
          <p:cNvSpPr/>
          <p:nvPr/>
        </p:nvSpPr>
        <p:spPr>
          <a:xfrm rot="1182296">
            <a:off x="356796" y="2022607"/>
            <a:ext cx="32551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Помогает в беде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>
            <a:hlinkClick r:id="" action="ppaction://hlinkshowjump?jump=nextslide"/>
          </p:cNvPr>
          <p:cNvSpPr/>
          <p:nvPr/>
        </p:nvSpPr>
        <p:spPr>
          <a:xfrm rot="19053398">
            <a:off x="1643016" y="4152971"/>
            <a:ext cx="32551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Ласковый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>
            <a:hlinkClick r:id="" action="ppaction://hlinkshowjump?jump=nextslide"/>
          </p:cNvPr>
          <p:cNvSpPr/>
          <p:nvPr/>
        </p:nvSpPr>
        <p:spPr>
          <a:xfrm>
            <a:off x="22710" y="5759500"/>
            <a:ext cx="32551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Внимательный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988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59259E-6 L -0.0033 -0.35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-1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39269"/>
            <a:ext cx="5904762" cy="61968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18983514">
            <a:off x="0" y="136282"/>
            <a:ext cx="385191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Доброжелательный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>
            <a:off x="1" y="763241"/>
            <a:ext cx="14756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Грубый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358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53 0.06806 C 0.03559 0.23472 0.09201 0.37176 0.17066 0.38056 C 0.25208 0.39028 0.32552 0.26852 0.33646 0.10208 C 0.3474 -0.06458 0.42066 -0.18634 0.50226 -0.17662 C 0.58142 -0.16759 0.63785 -0.03079 0.62691 0.13588 " pathEditMode="relative" rAng="301217" ptsTypes="fffff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10" y="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39269"/>
            <a:ext cx="5904762" cy="61968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18983514">
            <a:off x="5681227" y="1055629"/>
            <a:ext cx="385191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Доброжелательный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>
            <a:off x="1" y="763241"/>
            <a:ext cx="14756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Грубый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348016"/>
            <a:ext cx="21957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Неучтивый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>
            <a:hlinkClick r:id="" action="ppaction://hlinkshowjump?jump=nextslide"/>
          </p:cNvPr>
          <p:cNvSpPr/>
          <p:nvPr/>
        </p:nvSpPr>
        <p:spPr>
          <a:xfrm>
            <a:off x="1938236" y="823936"/>
            <a:ext cx="228650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Крикливый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817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39269"/>
            <a:ext cx="5904762" cy="61968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18983514">
            <a:off x="5681227" y="1055629"/>
            <a:ext cx="385191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Доброжелательный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0" y="1348016"/>
            <a:ext cx="21957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Неучтивый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>
            <a:hlinkClick r:id="" action="ppaction://hlinkshowjump?jump=nextslide"/>
          </p:cNvPr>
          <p:cNvSpPr/>
          <p:nvPr/>
        </p:nvSpPr>
        <p:spPr>
          <a:xfrm>
            <a:off x="1938236" y="823936"/>
            <a:ext cx="228650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Крикливый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036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39269"/>
            <a:ext cx="5904762" cy="61968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18983514">
            <a:off x="5681227" y="1055629"/>
            <a:ext cx="385191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Доброжелательный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0" y="1348016"/>
            <a:ext cx="21957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Неучтивый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452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39269"/>
            <a:ext cx="5904762" cy="61968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18983514">
            <a:off x="5681227" y="1055629"/>
            <a:ext cx="385191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Доброжелательный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0" y="1348016"/>
            <a:ext cx="21957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Неучтивый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>
            <a:off x="-4045" y="5013176"/>
            <a:ext cx="449999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Умеет прощать обиды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761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354" y="236324"/>
            <a:ext cx="5904762" cy="61968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18983514">
            <a:off x="5681227" y="1055629"/>
            <a:ext cx="385191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Доброжелательный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 rot="1806137">
            <a:off x="180166" y="3835699"/>
            <a:ext cx="17682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Умеет прощать обиды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966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514 0.19977 C -0.34809 0.11838 -0.25677 -0.23329 -0.03629 -0.58982 C 0.17378 -0.93456 0.43646 -1.18034 0.53715 -1.1015 C 0.63507 -1.03607 0.56771 -0.72994 0.37031 -0.40832 C 0.18802 -0.11676 -0.03698 0.10035 -0.1257 0.03561 C -0.20712 -0.02196 -0.15313 -0.27954 0.01319 -0.55144 C 0.16823 -0.80323 0.35868 -0.98682 0.43194 -0.93086 C 0.49826 -0.88208 0.45851 -0.67237 0.3191 -0.44878 C 0.19444 -0.24532 0.04115 -0.09341 -0.01944 -0.1348 C -0.07222 -0.17711 -0.04566 -0.33803 0.06285 -0.51352 C 0.15851 -0.67006 0.2809 -0.79352 0.32691 -0.75954 C 0.36719 -0.73156 0.34792 -0.61665 0.26944 -0.4867 C 0.20451 -0.37873 0.11806 -0.28555 0.08785 -0.31144 C 0.06094 -0.32485 0.06493 -0.39375 0.1125 -0.47468 C 0.1533 -0.53849 0.2 -0.59468 0.22066 -0.58867 C 0.23333 -0.58451 0.23576 -0.56185 0.21996 -0.52532 C 0.21094 -0.50959 0.20417 -0.49757 0.19288 -0.48393 " pathEditMode="relative" rAng="-2962215" ptsTypes="fffffffffffffffff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2" y="-66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354" y="236324"/>
            <a:ext cx="5904762" cy="61968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18983514">
            <a:off x="5681227" y="1055629"/>
            <a:ext cx="385191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Доброжелательный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 rot="1806137">
            <a:off x="1856119" y="573915"/>
            <a:ext cx="17682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Умеет прощать обиды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94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354" y="236324"/>
            <a:ext cx="5904762" cy="61968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18983514">
            <a:off x="5681227" y="1055629"/>
            <a:ext cx="385191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Доброжелательный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 rot="1806137">
            <a:off x="1856119" y="573915"/>
            <a:ext cx="17682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Умеет прощать обиды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>
            <a:off x="395536" y="2188778"/>
            <a:ext cx="14756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Чуткий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990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123</Words>
  <Application>Microsoft Office PowerPoint</Application>
  <PresentationFormat>Экран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11</cp:revision>
  <dcterms:created xsi:type="dcterms:W3CDTF">2013-01-29T14:37:11Z</dcterms:created>
  <dcterms:modified xsi:type="dcterms:W3CDTF">2013-01-29T16:26:39Z</dcterms:modified>
</cp:coreProperties>
</file>