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7" r:id="rId11"/>
    <p:sldId id="265" r:id="rId12"/>
    <p:sldId id="269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63" autoAdjust="0"/>
    <p:restoredTop sz="94590" autoAdjust="0"/>
  </p:normalViewPr>
  <p:slideViewPr>
    <p:cSldViewPr>
      <p:cViewPr varScale="1">
        <p:scale>
          <a:sx n="71" d="100"/>
          <a:sy n="71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9D7B-54CC-49B4-92A9-F84846D0EBD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09790-9373-44FB-A697-B7F80CF9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7;&#1072;&#1089;&#1093;&#1072;\Detskij%20hor%20-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595344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Detskij hor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458591_1121167_11436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e7b9_16ace60a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b2a7_134b808c_X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34c58c7a9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35000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e33fc7a80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Презентацию подготовил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учитель начальных классов высшей категории МБОУ СОШ №7 г. Лобня МО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Чувалаева Анна Борисовна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2012 г.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Вход Господень в Иерусалим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Содержимое 3" descr="23079266_vv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143932" cy="5000660"/>
          </a:xfrm>
        </p:spPr>
      </p:pic>
    </p:spTree>
  </p:cSld>
  <p:clrMapOvr>
    <a:masterClrMapping/>
  </p:clrMapOvr>
  <p:transition spd="slow" advClick="0" advTm="10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c5eb_347d9e48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92743600000410c480aa42bd8624c3f0a951f4c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8149" cy="6858000"/>
          </a:xfr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43d905def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0f50612d39a8f9014a5c3666b1150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1bac014a8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Click="0" advTm="1000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747726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d371e88898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</Words>
  <Application>Microsoft Office PowerPoint</Application>
  <PresentationFormat>Экран (4:3)</PresentationFormat>
  <Paragraphs>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Вход Господень в Иерусалим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Презентацию подготовил учитель начальных классов высшей категории МБОУ СОШ №7 г. Лобня МО    Чувалаева Анна Борисовна      2012 г.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Вербное воскресение</dc:title>
  <dc:creator>Admin</dc:creator>
  <cp:lastModifiedBy>Admin</cp:lastModifiedBy>
  <cp:revision>8</cp:revision>
  <dcterms:created xsi:type="dcterms:W3CDTF">2012-04-03T17:35:11Z</dcterms:created>
  <dcterms:modified xsi:type="dcterms:W3CDTF">2012-11-08T18:42:33Z</dcterms:modified>
</cp:coreProperties>
</file>