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690468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Сказка за сказкой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/>
              <a:t>Игра - путешествие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1" y="685800"/>
            <a:ext cx="746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о мертвой царевне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1" y="1447800"/>
            <a:ext cx="56388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«12 месяцев»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5240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152400"/>
            <a:ext cx="6705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/>
              <a:t>Золушка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219200"/>
            <a:ext cx="655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16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Сказка за сказкой</vt:lpstr>
      <vt:lpstr>Слайд 2</vt:lpstr>
      <vt:lpstr>Сказка о мертвой царевне</vt:lpstr>
      <vt:lpstr>Сказка «12 месяцев»</vt:lpstr>
      <vt:lpstr>Слайд 5</vt:lpstr>
      <vt:lpstr>Золушка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VASYAN</cp:lastModifiedBy>
  <cp:revision>37</cp:revision>
  <dcterms:created xsi:type="dcterms:W3CDTF">2012-01-07T10:10:32Z</dcterms:created>
  <dcterms:modified xsi:type="dcterms:W3CDTF">2013-02-03T22:17:49Z</dcterms:modified>
</cp:coreProperties>
</file>