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EB62EA1-510D-4CEB-85A4-73DF62396050}" type="datetimeFigureOut">
              <a:rPr lang="ru-RU" smtClean="0"/>
              <a:t>29.08.2010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1517AC-612B-4B1C-A147-1E71AA7DEED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Великие победы российского народа</a:t>
            </a:r>
            <a:endParaRPr lang="ru-RU" i="1" dirty="0"/>
          </a:p>
        </p:txBody>
      </p:sp>
      <p:pic>
        <p:nvPicPr>
          <p:cNvPr id="7" name="Содержимое 6" descr="171780600003e17ea9e7119effb88f587534a875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927" y="1646238"/>
            <a:ext cx="5738145" cy="452596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Большой театр          русский балет</a:t>
            </a:r>
            <a:endParaRPr lang="ru-RU" sz="3600" dirty="0"/>
          </a:p>
        </p:txBody>
      </p:sp>
      <p:pic>
        <p:nvPicPr>
          <p:cNvPr id="8" name="Содержимое 7" descr="290816-7a2bc-31698291-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4429156"/>
          </a:xfrm>
        </p:spPr>
      </p:pic>
      <p:pic>
        <p:nvPicPr>
          <p:cNvPr id="9" name="Содержимое 8" descr="due-1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714488"/>
            <a:ext cx="3929090" cy="442915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К. Э. Циолковский</a:t>
            </a:r>
            <a:endParaRPr lang="ru-RU" dirty="0"/>
          </a:p>
        </p:txBody>
      </p:sp>
      <p:pic>
        <p:nvPicPr>
          <p:cNvPr id="8" name="Содержимое 7" descr="m_333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0695" y="1646238"/>
            <a:ext cx="3291609" cy="452596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Содержимое 8" descr="117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643050"/>
            <a:ext cx="4572032" cy="457203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Первый искусственный спутник Земли</a:t>
            </a:r>
            <a:endParaRPr lang="ru-RU" sz="3600" dirty="0"/>
          </a:p>
        </p:txBody>
      </p:sp>
      <p:pic>
        <p:nvPicPr>
          <p:cNvPr id="7" name="Содержимое 6" descr="Sputnik_19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6238"/>
            <a:ext cx="8143932" cy="492603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Лайка</a:t>
            </a:r>
            <a:endParaRPr lang="ru-RU" dirty="0"/>
          </a:p>
        </p:txBody>
      </p:sp>
      <p:pic>
        <p:nvPicPr>
          <p:cNvPr id="7" name="Содержимое 6" descr="Слайд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429156" cy="4572032"/>
          </a:xfrm>
        </p:spPr>
      </p:pic>
      <p:pic>
        <p:nvPicPr>
          <p:cNvPr id="8" name="Содержимое 7" descr="lai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1112" y="1646238"/>
            <a:ext cx="3392775" cy="452596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Белка и Стрелка</a:t>
            </a:r>
            <a:endParaRPr lang="ru-RU" dirty="0"/>
          </a:p>
        </p:txBody>
      </p:sp>
      <p:pic>
        <p:nvPicPr>
          <p:cNvPr id="10" name="Содержимое 9" descr="864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929486" cy="507209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Ю. А. Гагарин</a:t>
            </a:r>
            <a:endParaRPr lang="ru-RU" dirty="0"/>
          </a:p>
        </p:txBody>
      </p:sp>
      <p:pic>
        <p:nvPicPr>
          <p:cNvPr id="7" name="Содержимое 6" descr="gagar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7551" y="1646238"/>
            <a:ext cx="3337897" cy="4525962"/>
          </a:xfrm>
        </p:spPr>
      </p:pic>
      <p:pic>
        <p:nvPicPr>
          <p:cNvPr id="8" name="Содержимое 7" descr="vost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5256" y="1659795"/>
            <a:ext cx="3904488" cy="449884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Князь А. Невский                     Петр </a:t>
            </a:r>
            <a:r>
              <a:rPr lang="en-US" sz="3600" dirty="0" smtClean="0"/>
              <a:t>I</a:t>
            </a:r>
            <a:endParaRPr lang="ru-RU" sz="3600" dirty="0"/>
          </a:p>
        </p:txBody>
      </p:sp>
      <p:pic>
        <p:nvPicPr>
          <p:cNvPr id="8" name="Содержимое 7" descr="47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14842" cy="3929090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Содержимое 8" descr="1219065350_cs0028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2537" y="1646238"/>
            <a:ext cx="3409926" cy="4525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Фельдмаршал М. И. Кутузов</a:t>
            </a:r>
            <a:endParaRPr lang="ru-RU" sz="3600" dirty="0"/>
          </a:p>
        </p:txBody>
      </p:sp>
      <p:pic>
        <p:nvPicPr>
          <p:cNvPr id="12" name="Содержимое 11" descr="0_1611e_dc9c675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330141" cy="471490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Ф. Ф. Беллинсгаузен   М. П. Лазарев</a:t>
            </a:r>
            <a:endParaRPr lang="ru-RU" sz="3600" dirty="0"/>
          </a:p>
        </p:txBody>
      </p:sp>
      <p:pic>
        <p:nvPicPr>
          <p:cNvPr id="7" name="Содержимое 6" descr="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0197" y="1646238"/>
            <a:ext cx="3472605" cy="4525962"/>
          </a:xfrm>
        </p:spPr>
      </p:pic>
      <p:pic>
        <p:nvPicPr>
          <p:cNvPr id="8" name="Содержимое 7" descr="lazare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7431" y="1646238"/>
            <a:ext cx="3400138" cy="452596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569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6238"/>
            <a:ext cx="8143932" cy="485459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Антарктида</a:t>
            </a:r>
            <a:endParaRPr lang="ru-RU" sz="3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Н. Н. Миклухо-Маклай</a:t>
            </a:r>
            <a:endParaRPr lang="ru-RU" sz="3600" dirty="0"/>
          </a:p>
        </p:txBody>
      </p:sp>
      <p:pic>
        <p:nvPicPr>
          <p:cNvPr id="7" name="Содержимое 6" descr="m_2358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65552"/>
            <a:ext cx="4038600" cy="4487333"/>
          </a:xfrm>
        </p:spPr>
      </p:pic>
      <p:pic>
        <p:nvPicPr>
          <p:cNvPr id="8" name="Содержимое 7" descr="0_72c0_fba21ad7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488"/>
            <a:ext cx="4038600" cy="442915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М. В. Ломоносов</a:t>
            </a:r>
            <a:endParaRPr lang="ru-RU" sz="3600" dirty="0"/>
          </a:p>
        </p:txBody>
      </p:sp>
      <p:pic>
        <p:nvPicPr>
          <p:cNvPr id="8" name="Содержимое 7" descr="1277986218_12744292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486" y="1646238"/>
            <a:ext cx="3992028" cy="4525962"/>
          </a:xfrm>
        </p:spPr>
      </p:pic>
      <p:pic>
        <p:nvPicPr>
          <p:cNvPr id="9" name="Содержимое 8" descr="msu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643050"/>
            <a:ext cx="4186238" cy="442915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П. И. Чайковский                  Н. А. Римский-Корсаков</a:t>
            </a:r>
            <a:endParaRPr lang="ru-RU" sz="2800" dirty="0"/>
          </a:p>
        </p:txBody>
      </p:sp>
      <p:pic>
        <p:nvPicPr>
          <p:cNvPr id="5" name="Содержимое 4" descr="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0410" y="1646238"/>
            <a:ext cx="3672180" cy="452596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Содержимое 5" descr="korsakov_49344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7217" y="1646238"/>
            <a:ext cx="3460566" cy="452596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С. В. Рахманинов       Д. Д. Шостакович</a:t>
            </a:r>
            <a:endParaRPr lang="ru-RU" sz="3600" dirty="0"/>
          </a:p>
        </p:txBody>
      </p:sp>
      <p:pic>
        <p:nvPicPr>
          <p:cNvPr id="8" name="Содержимое 7" descr="senar.ru_p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646238"/>
            <a:ext cx="3643337" cy="4854596"/>
          </a:xfrm>
        </p:spPr>
      </p:pic>
      <p:pic>
        <p:nvPicPr>
          <p:cNvPr id="9" name="Содержимое 8" descr="shostakovic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646238"/>
            <a:ext cx="3857652" cy="485459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</TotalTime>
  <Words>79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Великие победы российского народа</vt:lpstr>
      <vt:lpstr>Князь А. Невский                     Петр I</vt:lpstr>
      <vt:lpstr>Фельдмаршал М. И. Кутузов</vt:lpstr>
      <vt:lpstr>Ф. Ф. Беллинсгаузен   М. П. Лазарев</vt:lpstr>
      <vt:lpstr>Антарктида</vt:lpstr>
      <vt:lpstr>Н. Н. Миклухо-Маклай</vt:lpstr>
      <vt:lpstr>М. В. Ломоносов</vt:lpstr>
      <vt:lpstr>П. И. Чайковский                  Н. А. Римский-Корсаков</vt:lpstr>
      <vt:lpstr>С. В. Рахманинов       Д. Д. Шостакович</vt:lpstr>
      <vt:lpstr>Большой театр          русский балет</vt:lpstr>
      <vt:lpstr>К. Э. Циолковский</vt:lpstr>
      <vt:lpstr>Первый искусственный спутник Земли</vt:lpstr>
      <vt:lpstr>Лайка</vt:lpstr>
      <vt:lpstr>Белка и Стрелка</vt:lpstr>
      <vt:lpstr>Ю. А. Гагарин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победы российского народа</dc:title>
  <dc:creator>XTreme</dc:creator>
  <cp:lastModifiedBy>XTreme</cp:lastModifiedBy>
  <cp:revision>7</cp:revision>
  <dcterms:created xsi:type="dcterms:W3CDTF">2010-08-29T14:37:50Z</dcterms:created>
  <dcterms:modified xsi:type="dcterms:W3CDTF">2010-08-29T15:40:54Z</dcterms:modified>
</cp:coreProperties>
</file>