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86E3-8CEC-404F-9A65-3CB9C0FEA8E1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91669-1780-46A0-B560-AC5936C307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48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91669-1780-46A0-B560-AC5936C3070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396800-E7DD-40E2-9740-1C1E47685F1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1C78ED-3586-4D8C-B19D-AD4BAEEB35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К проектной работе «Моя малая родина»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2800" dirty="0" smtClean="0"/>
              <a:t>Судьба и родина едины)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Выполнила Смирнова О.А.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0372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Обелиск Славы. Вечный огонь. </a:t>
            </a:r>
            <a:endParaRPr lang="ru-RU" dirty="0"/>
          </a:p>
        </p:txBody>
      </p:sp>
      <p:pic>
        <p:nvPicPr>
          <p:cNvPr id="3" name="Рисунок 2" descr="D:\фото каневская\2 каневские памятники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48858"/>
            <a:ext cx="7560839" cy="5148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ru-RU" dirty="0" smtClean="0"/>
              <a:t>Мемориальный камень </a:t>
            </a:r>
            <a:endParaRPr lang="ru-RU" dirty="0"/>
          </a:p>
        </p:txBody>
      </p:sp>
      <p:pic>
        <p:nvPicPr>
          <p:cNvPr id="3" name="Рисунок 2" descr="D:\фото каневская\2 каневские памятники (3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272808" cy="509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r>
              <a:rPr lang="ru-RU" dirty="0" smtClean="0"/>
              <a:t>Парк </a:t>
            </a:r>
            <a:r>
              <a:rPr lang="ru-RU" sz="2800" dirty="0" smtClean="0"/>
              <a:t>им. </a:t>
            </a:r>
            <a:r>
              <a:rPr lang="ru-RU" dirty="0" smtClean="0"/>
              <a:t>30-летия Победы. </a:t>
            </a:r>
            <a:endParaRPr lang="ru-RU" dirty="0"/>
          </a:p>
        </p:txBody>
      </p:sp>
      <p:pic>
        <p:nvPicPr>
          <p:cNvPr id="3" name="Рисунок 2" descr="D:\фото каневская\7 Каневская (5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7992888" cy="529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Ледовый Дворец</a:t>
            </a:r>
            <a:endParaRPr lang="ru-RU" dirty="0"/>
          </a:p>
        </p:txBody>
      </p:sp>
      <p:pic>
        <p:nvPicPr>
          <p:cNvPr id="3" name="Рисунок 2" descr="D:\фото каневская\7 Каневская (12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196753"/>
            <a:ext cx="73448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/>
          <a:lstStyle/>
          <a:p>
            <a:pPr algn="ctr"/>
            <a:r>
              <a:rPr lang="ru-RU" dirty="0" smtClean="0"/>
              <a:t>Детская поликлиника </a:t>
            </a:r>
            <a:endParaRPr lang="ru-RU" dirty="0"/>
          </a:p>
        </p:txBody>
      </p:sp>
      <p:pic>
        <p:nvPicPr>
          <p:cNvPr id="3" name="Рисунок 2" descr="D:\фото каневская\7 Каневская (13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7704856" cy="53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Зооуголок в парке </a:t>
            </a:r>
            <a:r>
              <a:rPr lang="ru-RU" sz="2000" dirty="0" smtClean="0"/>
              <a:t>им. </a:t>
            </a:r>
            <a:r>
              <a:rPr lang="ru-RU" sz="3200" dirty="0" smtClean="0"/>
              <a:t>300-летия Кубанского казачьего войска. </a:t>
            </a:r>
            <a:endParaRPr lang="ru-RU" sz="3200" dirty="0"/>
          </a:p>
        </p:txBody>
      </p:sp>
      <p:pic>
        <p:nvPicPr>
          <p:cNvPr id="3" name="Рисунок 2" descr="D:\фото каневская\8 каневскому зооцентру 40 лет (14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3850332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фото каневская\8 каневскому зооцентру 40 лет (6)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4819650" cy="374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algn="ctr"/>
            <a:r>
              <a:rPr lang="ru-RU" b="1" dirty="0" smtClean="0"/>
              <a:t>Герб Каневской 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556792"/>
            <a:ext cx="3960440" cy="462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:\Users\Алефтина\Pictures\карта сх каневс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064896" cy="66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45</Words>
  <Application>Microsoft Office PowerPoint</Application>
  <PresentationFormat>Экран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К проектной работе «Моя малая родина» (Судьба и родина едины) </vt:lpstr>
      <vt:lpstr>Обелиск Славы. Вечный огонь. </vt:lpstr>
      <vt:lpstr>Мемориальный камень </vt:lpstr>
      <vt:lpstr>Парк им. 30-летия Победы. </vt:lpstr>
      <vt:lpstr>Ледовый Дворец</vt:lpstr>
      <vt:lpstr>Детская поликлиника </vt:lpstr>
      <vt:lpstr>Зооуголок в парке им. 300-летия Кубанского казачьего войска. </vt:lpstr>
      <vt:lpstr>Герб Каневской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Алефтина</dc:creator>
  <cp:lastModifiedBy>Jura</cp:lastModifiedBy>
  <cp:revision>5</cp:revision>
  <dcterms:created xsi:type="dcterms:W3CDTF">2012-11-12T23:59:57Z</dcterms:created>
  <dcterms:modified xsi:type="dcterms:W3CDTF">2012-12-25T18:33:02Z</dcterms:modified>
</cp:coreProperties>
</file>