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56" r:id="rId2"/>
    <p:sldId id="286" r:id="rId3"/>
    <p:sldId id="288" r:id="rId4"/>
    <p:sldId id="283" r:id="rId5"/>
    <p:sldId id="276" r:id="rId6"/>
    <p:sldId id="273" r:id="rId7"/>
    <p:sldId id="290" r:id="rId8"/>
    <p:sldId id="289" r:id="rId9"/>
    <p:sldId id="277" r:id="rId10"/>
    <p:sldId id="257" r:id="rId11"/>
    <p:sldId id="278" r:id="rId12"/>
    <p:sldId id="279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88833" autoAdjust="0"/>
  </p:normalViewPr>
  <p:slideViewPr>
    <p:cSldViewPr>
      <p:cViewPr>
        <p:scale>
          <a:sx n="59" d="100"/>
          <a:sy n="59" d="100"/>
        </p:scale>
        <p:origin x="-1406" y="-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32B33-0162-4E7C-8B92-D9CF036D608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4486F-79AB-4F05-B8EA-19F01F743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4486F-79AB-4F05-B8EA-19F01F7431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4486F-79AB-4F05-B8EA-19F01F7431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875FD8-DFC3-4521-8E1E-5F4CD03E9A1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A8C54A-5AAA-408E-BCF0-0914F7E46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FD8-DFC3-4521-8E1E-5F4CD03E9A1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C54A-5AAA-408E-BCF0-0914F7E46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FD8-DFC3-4521-8E1E-5F4CD03E9A1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C54A-5AAA-408E-BCF0-0914F7E46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875FD8-DFC3-4521-8E1E-5F4CD03E9A1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A8C54A-5AAA-408E-BCF0-0914F7E46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875FD8-DFC3-4521-8E1E-5F4CD03E9A1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A8C54A-5AAA-408E-BCF0-0914F7E46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FD8-DFC3-4521-8E1E-5F4CD03E9A1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C54A-5AAA-408E-BCF0-0914F7E46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FD8-DFC3-4521-8E1E-5F4CD03E9A1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C54A-5AAA-408E-BCF0-0914F7E46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875FD8-DFC3-4521-8E1E-5F4CD03E9A1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A8C54A-5AAA-408E-BCF0-0914F7E46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FD8-DFC3-4521-8E1E-5F4CD03E9A1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C54A-5AAA-408E-BCF0-0914F7E46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875FD8-DFC3-4521-8E1E-5F4CD03E9A1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A8C54A-5AAA-408E-BCF0-0914F7E46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875FD8-DFC3-4521-8E1E-5F4CD03E9A1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A8C54A-5AAA-408E-BCF0-0914F7E46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875FD8-DFC3-4521-8E1E-5F4CD03E9A1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A8C54A-5AAA-408E-BCF0-0914F7E46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204079"/>
            <a:ext cx="3960440" cy="2016224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Азмы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какканны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вә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сукканны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күтәрдем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ятим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?!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Азрак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үстерде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сыйпап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тик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маңлаемнан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милләтем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Г.Тукай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869160"/>
            <a:ext cx="4205064" cy="1368152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шләде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Мин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һаҗева И.Р.Әлмәт шәһәре 16нчы урта мәктәбенең татар теле һәм әдәбияты укытучысы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219" y="548680"/>
            <a:ext cx="78442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Габдулла Тукай иҗатында </a:t>
            </a:r>
          </a:p>
          <a:p>
            <a:pPr algn="ctr"/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милләт</a:t>
            </a:r>
            <a:r>
              <a:rPr lang="tt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язмышы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Интернет-портал посвященный Габдулле Тукаю - p i Рабит БАТУЛ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5" y="2118340"/>
            <a:ext cx="3981576" cy="461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25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41682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tt-RU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Милләт образауный кешеләргә һәм халык файдасын һәртөрле үзенең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шәхси мәнафигыннан вә корсак файдаларыннан өстә тота торган, милләт файдасын күз өстендәге кашы дәрәҗәсендә гаҗиз тота торган милләт арысланнарына мохтаҗ</a:t>
            </a:r>
          </a:p>
          <a:p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(Г. Тукай)</a:t>
            </a: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07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3" y="692696"/>
            <a:ext cx="36004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548680"/>
            <a:ext cx="432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t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 бәхте өчен ми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җан атармын:</a:t>
            </a:r>
          </a:p>
          <a:p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 бит мин, </a:t>
            </a:r>
          </a:p>
          <a:p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үзем дә чын         татармын.</a:t>
            </a:r>
          </a:p>
          <a:p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“Үз-үземә”</a:t>
            </a:r>
          </a:p>
          <a:p>
            <a:pPr algn="just"/>
            <a:endParaRPr lang="tt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В Стамбуле прошла научная конференция, посвященная памяти Габдуллы Тука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645" r="13107" b="-645"/>
          <a:stretch/>
        </p:blipFill>
        <p:spPr bwMode="auto">
          <a:xfrm>
            <a:off x="251521" y="859505"/>
            <a:ext cx="3816424" cy="44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07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704856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Мондадыр безнең бабайлар</a:t>
            </a:r>
          </a:p>
          <a:p>
            <a:pPr algn="just"/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түрләре, почмаклары;</a:t>
            </a:r>
          </a:p>
          <a:p>
            <a:pPr algn="just"/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Мондадыр дәртле күңелнең</a:t>
            </a:r>
          </a:p>
          <a:p>
            <a:pPr algn="just"/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хурлары, оҗмахлары.</a:t>
            </a:r>
          </a:p>
          <a:p>
            <a:pPr algn="just"/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Монда хикмәт, мәг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рифәт </a:t>
            </a:r>
          </a:p>
          <a:p>
            <a:pPr algn="just"/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һәм монда гыйфран,</a:t>
            </a:r>
          </a:p>
          <a:p>
            <a:pPr algn="just"/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монда нур...</a:t>
            </a:r>
          </a:p>
          <a:p>
            <a:pPr algn="just"/>
            <a:endParaRPr lang="tt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(Г. Тукай)</a:t>
            </a:r>
          </a:p>
          <a:p>
            <a:pPr algn="just"/>
            <a:endParaRPr lang="tt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2530" y="-531440"/>
            <a:ext cx="469995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t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Халык зур ул, көчле ул, дәртле ул, моңлы ул, әдип ул, шагыйр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ул. 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tt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tt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tt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Г.Тукай)</a:t>
            </a:r>
          </a:p>
          <a:p>
            <a:pPr algn="just"/>
            <a:endParaRPr lang="tt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&quot;Светозарная Казань&quot; Габдуллы Тукая - - Новости и афиша музе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2" y="461822"/>
            <a:ext cx="3835854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Габдулла Тукай\x_7875f8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173" y="621655"/>
            <a:ext cx="4608512" cy="59766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76056" y="1347830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Белмим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таулар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күкрәгеннән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Һәйкәлеңнең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ташы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тимере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,-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Тик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үзең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халык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йөрәгеннән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Халык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мәхәббәте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синең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исемең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Халык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гомере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синең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гомерең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                            		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Әхмәт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Фәйзи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21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676"/>
            <a:ext cx="3960440" cy="494484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tt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Татарларның даны, бөеклеге, </a:t>
            </a:r>
            <a:br>
              <a:rPr lang="tt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Сигез кат күкләргә китсен;</a:t>
            </a:r>
            <a:br>
              <a:rPr lang="tt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Ходаем бу халыкны</a:t>
            </a:r>
            <a:br>
              <a:rPr lang="tt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Мәңге бәхетле итсен! </a:t>
            </a:r>
            <a:br>
              <a:rPr lang="tt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tt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Г.Тукай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abdulla Tukay Literary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60781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374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бдулла Тукай\IMG_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265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707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-99392"/>
            <a:ext cx="475252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 уем кичен-көндезен</a:t>
            </a:r>
          </a:p>
          <a:p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Сезнең хакта, милләтем;</a:t>
            </a:r>
          </a:p>
          <a:p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Саулыгың - минем саулык,     </a:t>
            </a:r>
          </a:p>
          <a:p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Авыруың – </a:t>
            </a:r>
          </a:p>
          <a:p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минем 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авыруым.</a:t>
            </a:r>
          </a:p>
          <a:p>
            <a:endParaRPr lang="tt-RU" sz="4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Г.Тукай “Милләткә”)</a:t>
            </a: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Биография Тукая Габдул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73" y="548680"/>
            <a:ext cx="3969196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07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459432"/>
            <a:ext cx="7848872" cy="5184576"/>
          </a:xfrm>
        </p:spPr>
        <p:txBody>
          <a:bodyPr>
            <a:noAutofit/>
          </a:bodyPr>
          <a:lstStyle/>
          <a:p>
            <a:pPr algn="l"/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Тик </a:t>
            </a:r>
            <a:r>
              <a:rPr lang="ru-RU" sz="3200" b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tt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әкат</a:t>
            </a: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милләткә хезмәткә </a:t>
            </a:r>
            <a:r>
              <a:rPr lang="en-US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en-US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tt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мәхәббәт</a:t>
            </a:r>
            <a:r>
              <a:rPr lang="en-US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бәндә бар;</a:t>
            </a:r>
            <a:br>
              <a:rPr lang="tt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Бәнчә, бунда ям</a:t>
            </a: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дә бар, ләззәт тә </a:t>
            </a:r>
            <a:r>
              <a:rPr lang="en-US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tt-RU" sz="32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бардыр, тәм дә </a:t>
            </a:r>
            <a:r>
              <a:rPr lang="tt-RU" sz="36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бар! </a:t>
            </a:r>
            <a:r>
              <a:rPr lang="en-US" sz="36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br>
              <a:rPr lang="en-US" sz="3600" b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915816" y="4725144"/>
            <a:ext cx="5472608" cy="1008112"/>
          </a:xfrm>
        </p:spPr>
        <p:txBody>
          <a:bodyPr>
            <a:normAutofit/>
          </a:bodyPr>
          <a:lstStyle/>
          <a:p>
            <a:r>
              <a:rPr lang="tt-RU" sz="2800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tt-RU" sz="2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Г.Тукай</a:t>
            </a:r>
            <a:endParaRPr lang="ru-RU" sz="28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абдулла Мухамедгарифович Тукай. Работу выполнили: Петрусенк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97951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2890664" cy="40904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87416" y="1052736"/>
            <a:ext cx="4861048" cy="4608512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Кузгатмакчы булсаң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халык </a:t>
            </a: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күңелләрен,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Тибрәтмәкче булсаң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иң </a:t>
            </a: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нечкә кылларын,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Көйләү тиеш, әлбәт,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ачы </a:t>
            </a: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хәсрәт көен, Кирәк түгел 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мәг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нәсе юк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уен</a:t>
            </a: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көлке.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tt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t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t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Г.Тукай “Сәрләүхәсез”)</a:t>
            </a: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Тукай - это наше все. - Казанские ведом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t="209" r="16047" b="-209"/>
          <a:stretch/>
        </p:blipFill>
        <p:spPr bwMode="auto">
          <a:xfrm>
            <a:off x="221559" y="980728"/>
            <a:ext cx="3541690" cy="46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21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770485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 халыкны шул бозадыр, </a:t>
            </a:r>
          </a:p>
          <a:p>
            <a:pPr algn="ctr"/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шул котырта, аздыра;</a:t>
            </a:r>
          </a:p>
          <a:p>
            <a:pPr algn="ctr"/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Ялтырап, күзләрне чагып, </a:t>
            </a:r>
          </a:p>
          <a:p>
            <a:pPr algn="ctr"/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туг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 юлдан яздыра.</a:t>
            </a:r>
          </a:p>
          <a:p>
            <a:pPr algn="ctr"/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Һәр тараф, һәр җирдә халкың – </a:t>
            </a:r>
          </a:p>
          <a:p>
            <a:pPr algn="ctr"/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шул металлның бәндәсе;</a:t>
            </a:r>
          </a:p>
          <a:p>
            <a:pPr algn="ctr"/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Күрмиләр хакны, чөн алтын</a:t>
            </a:r>
          </a:p>
          <a:p>
            <a:pPr algn="ctr"/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һәр хакыйкат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пәрдәсе.</a:t>
            </a:r>
          </a:p>
          <a:p>
            <a:pPr algn="ctr"/>
            <a:endParaRPr lang="tt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tt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(Г.Тукай “Алтынга каршы”)</a:t>
            </a: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07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696</TotalTime>
  <Words>286</Words>
  <Application>Microsoft Office PowerPoint</Application>
  <PresentationFormat>Экран (4:3)</PresentationFormat>
  <Paragraphs>91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Азмы какканны вә сукканны күтәрдем мин ятим?! Азрак үстерде сыйпап тик маңлаемнан милләтем                          Г.Тукай</vt:lpstr>
      <vt:lpstr>Презентация PowerPoint</vt:lpstr>
      <vt:lpstr>Татарларның даны, бөеклеге,  Сигез кат күкләргә китсен; Ходаем бу халыкны Мәңге бәхетле итсен!                     Г.Тукай</vt:lpstr>
      <vt:lpstr>Презентация PowerPoint</vt:lpstr>
      <vt:lpstr>Презентация PowerPoint</vt:lpstr>
      <vt:lpstr>Тик фәкать милләткә хезмәткә                                              мәхәббәт бәндә бар; Бәнчә, бунда ямь дә бар, ләззәт тә                                   бардыр, тәм дә бар!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Вениза</dc:creator>
  <cp:lastModifiedBy>User</cp:lastModifiedBy>
  <cp:revision>83</cp:revision>
  <dcterms:created xsi:type="dcterms:W3CDTF">2011-04-08T16:47:21Z</dcterms:created>
  <dcterms:modified xsi:type="dcterms:W3CDTF">2015-03-24T13:48:43Z</dcterms:modified>
</cp:coreProperties>
</file>