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5" r:id="rId6"/>
    <p:sldId id="261" r:id="rId7"/>
    <p:sldId id="262" r:id="rId8"/>
    <p:sldId id="263" r:id="rId9"/>
    <p:sldId id="264" r:id="rId10"/>
    <p:sldId id="26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315913"/>
            <a:ext cx="65659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61670745_g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613150"/>
            <a:ext cx="32448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64134703_02274522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3988" y="-65088"/>
            <a:ext cx="2081213" cy="193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64134703_02274522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5513" y="-171450"/>
            <a:ext cx="193357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64134703_02274522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5888" y="4951413"/>
            <a:ext cx="2081213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64134703_022745225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37400" y="5016500"/>
            <a:ext cx="208121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 descr="85340483_large_023982955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3141663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B25D-805E-4D3A-AC35-BB18A998E09A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76FE-A05C-420A-A1E4-E619C8F7B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5" name="Рисунок 7" descr="64134703_022745225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8" descr="64134703_022745225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 descr="64134703_022745225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http://img1.liveinternet.ru/images/attach/c/5/85/340/85340481_large_0239829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100" y="3860800"/>
            <a:ext cx="26638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4CB80-F6A1-4CAE-AE67-966721403F9A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408A-3F12-438B-B9EA-6EDF6C749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5" name="Рисунок 7" descr="64134703_022745225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8" descr="64134703_022745225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 descr="64134703_022745225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http://img0.liveinternet.ru/images/attach/c/5/85/340/85340482_large_0239829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625" y="3971925"/>
            <a:ext cx="2557463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007D-A7BA-4F8E-8BC6-A344A1ECC7FF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AB4F-F4F6-4D54-82D3-DA4470EB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85340475_large_02398294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888" y="3681413"/>
            <a:ext cx="2932112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7" name="Рисунок 8" descr="64134703_022745225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9" descr="64134703_022745225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0" descr="64134703_022745225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7FF5F-66CF-4ACD-B01B-766563D8562F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2144-2478-4024-9143-95829DE04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85340479_large_02398295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3913188"/>
            <a:ext cx="25384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5" name="Рисунок 8" descr="64134703_022745225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 descr="64134703_022745225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64134703_022745225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306E1-11B9-45A6-B49D-D2A7D16FB8B9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BA2E5-7E4E-4387-A907-FD64D8159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85340486_large_02398295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213" y="3533775"/>
            <a:ext cx="3048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7" name="Рисунок 8" descr="64134703_022745225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9" descr="64134703_022745225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0" descr="64134703_022745225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73248-3E72-4AC1-BD01-3713C3191DD0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A1C50-AF87-44E6-9FD2-CAB7561B5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9999">
              <a:schemeClr val="bg2"/>
            </a:gs>
            <a:gs pos="70000">
              <a:schemeClr val="bg1"/>
            </a:gs>
            <a:gs pos="100000">
              <a:schemeClr val="accent6">
                <a:lumMod val="20000"/>
                <a:lumOff val="80000"/>
              </a:schemeClr>
            </a:gs>
            <a:gs pos="98000">
              <a:srgbClr val="CC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695597-1FEA-4866-9183-C20368D50BD3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F967EA-D179-4D08-9FCC-4FA98CBC5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I:\&#1055;&#1099;&#1093;%20-%20&#1055;&#1099;&#1093;,%20&#1057;&#1072;&#1084;&#1086;&#1074;&#1072;&#1088;.mp3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492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+mn-lt"/>
              </a:rPr>
              <a:t>Муниципальное бюджетное дошкольное образовательное учреждение детский сад «Полянка» </a:t>
            </a:r>
            <a:endParaRPr lang="ru-RU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2492896"/>
            <a:ext cx="3232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n-lt"/>
              </a:rPr>
              <a:t>Автор: </a:t>
            </a:r>
            <a:r>
              <a:rPr lang="ru-RU" dirty="0" err="1" smtClean="0">
                <a:latin typeface="+mn-lt"/>
              </a:rPr>
              <a:t>Береснева</a:t>
            </a:r>
            <a:r>
              <a:rPr lang="ru-RU" dirty="0" smtClean="0">
                <a:latin typeface="+mn-lt"/>
              </a:rPr>
              <a:t> Алена, 6 лет</a:t>
            </a:r>
          </a:p>
          <a:p>
            <a:r>
              <a:rPr lang="ru-RU" b="1" dirty="0" smtClean="0">
                <a:latin typeface="+mn-lt"/>
              </a:rPr>
              <a:t>Руководитель: </a:t>
            </a:r>
            <a:r>
              <a:rPr lang="ru-RU" dirty="0" err="1" smtClean="0">
                <a:latin typeface="+mn-lt"/>
              </a:rPr>
              <a:t>Качмашева</a:t>
            </a:r>
            <a:r>
              <a:rPr lang="ru-RU" dirty="0" smtClean="0">
                <a:latin typeface="+mn-lt"/>
              </a:rPr>
              <a:t> </a:t>
            </a:r>
          </a:p>
          <a:p>
            <a:r>
              <a:rPr lang="ru-RU" dirty="0" smtClean="0">
                <a:latin typeface="+mn-lt"/>
              </a:rPr>
              <a:t>Екатерина Александровна</a:t>
            </a:r>
            <a:endParaRPr lang="ru-RU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412776"/>
            <a:ext cx="52920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Проект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«От самовара к чайнику»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6525344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2015 г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2. Исследовательский этап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980728"/>
            <a:ext cx="8075240" cy="2908920"/>
          </a:xfrm>
        </p:spPr>
        <p:txBody>
          <a:bodyPr/>
          <a:lstStyle/>
          <a:p>
            <a:pPr lvl="0" algn="ctr">
              <a:buNone/>
            </a:pPr>
            <a:r>
              <a:rPr lang="ru-RU" sz="2400" u="sng" dirty="0" smtClean="0"/>
              <a:t>Опрос сотрудников детского сада</a:t>
            </a:r>
          </a:p>
          <a:p>
            <a:pPr lvl="0" algn="ctr">
              <a:buNone/>
            </a:pPr>
            <a:r>
              <a:rPr lang="ru-RU" sz="2400" u="sng" dirty="0" smtClean="0"/>
              <a:t> «Каковы причины отказа от пользования самоваром?»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4" name="Рисунок 3" descr="C:\Users\1\Desktop\фоти\SAM_43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2989957" cy="23762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2492896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>У Татьяны Николаевны дома есть электрический самовар и временами ее семья им пользуется.  </a:t>
            </a:r>
            <a:endParaRPr lang="ru-RU" sz="2400" dirty="0">
              <a:latin typeface="+mn-lt"/>
            </a:endParaRPr>
          </a:p>
        </p:txBody>
      </p:sp>
      <p:pic>
        <p:nvPicPr>
          <p:cNvPr id="6" name="Рисунок 5" descr="C:\Users\1\Desktop\фоти\SAM_43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93096"/>
            <a:ext cx="3419872" cy="25649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4797152"/>
            <a:ext cx="43204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>Татьяна Юрьевна самоваром на углях пользуется на даче, когда приезжают родственники. И чай из самовара гораздо вкуснее, чем из чайника.</a:t>
            </a:r>
          </a:p>
          <a:p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3275856" y="2996952"/>
            <a:ext cx="360040" cy="2880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292080" y="5373216"/>
            <a:ext cx="432048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60648"/>
            <a:ext cx="8075240" cy="2908920"/>
          </a:xfrm>
        </p:spPr>
        <p:txBody>
          <a:bodyPr/>
          <a:lstStyle/>
          <a:p>
            <a:pPr lvl="0" algn="ctr">
              <a:buNone/>
            </a:pPr>
            <a:r>
              <a:rPr lang="ru-RU" sz="2400" u="sng" dirty="0" smtClean="0"/>
              <a:t>Опрос сотрудников детского сада</a:t>
            </a:r>
          </a:p>
          <a:p>
            <a:pPr lvl="0" algn="ctr">
              <a:buNone/>
            </a:pPr>
            <a:r>
              <a:rPr lang="ru-RU" sz="2400" u="sng" dirty="0" smtClean="0"/>
              <a:t> «Каковы причины отказа от пользования самоваром?»</a:t>
            </a:r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2132856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>Надежда Павловна считает, что чайник удобнее и современнее самовара. Самовар нужно разжигать углями и чистить. А на это нет времени.</a:t>
            </a:r>
            <a:endParaRPr lang="ru-RU" sz="2400" dirty="0">
              <a:latin typeface="+mn-lt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3275856" y="2996952"/>
            <a:ext cx="360040" cy="2880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292080" y="5373216"/>
            <a:ext cx="432048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C:\Users\1\Desktop\фоти\SAM_431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952328" cy="230425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Рисунок 6" descr="I:\SAM_45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93095"/>
            <a:ext cx="3275857" cy="256490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59632" y="4509120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>Юлия Юрьевна пользуется чайником, так как в нем есть </a:t>
            </a:r>
            <a:r>
              <a:rPr lang="en-US" sz="2400" dirty="0" smtClean="0">
                <a:latin typeface="+mn-lt"/>
              </a:rPr>
              <a:t>USB </a:t>
            </a:r>
            <a:r>
              <a:rPr lang="ru-RU" sz="2400" dirty="0" smtClean="0">
                <a:latin typeface="+mn-lt"/>
              </a:rPr>
              <a:t>контролер. При закипании чайник сам отключается.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99592" y="332656"/>
            <a:ext cx="690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Причины отказа от пользования самоваром: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340768"/>
            <a:ext cx="84969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400" dirty="0" smtClean="0">
                <a:latin typeface="+mn-lt"/>
              </a:rPr>
              <a:t>В новых квартирах с центральным отоплением и с небольшой площадью, их негде ставить.</a:t>
            </a:r>
          </a:p>
          <a:p>
            <a:pPr lvl="0" algn="just"/>
            <a:endParaRPr lang="ru-RU" sz="2400" dirty="0" smtClean="0">
              <a:latin typeface="+mn-lt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400" dirty="0" smtClean="0">
                <a:latin typeface="+mn-lt"/>
              </a:rPr>
              <a:t>Новый уклад жизни заставляет людей много работать. Тем самым  взрослые мало времени проводят в своих домах. И им проще вскипятить электрочайник, и быстро попить чаю.</a:t>
            </a:r>
          </a:p>
          <a:p>
            <a:pPr lvl="0" algn="just"/>
            <a:endParaRPr lang="ru-RU" sz="2400" dirty="0" smtClean="0">
              <a:latin typeface="+mn-lt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400" dirty="0" smtClean="0">
                <a:latin typeface="+mn-lt"/>
              </a:rPr>
              <a:t>Некогда или неохота разжигать самовары и  чистить их.</a:t>
            </a:r>
          </a:p>
          <a:p>
            <a:pPr lvl="0" algn="just"/>
            <a:endParaRPr lang="ru-RU" sz="2400" dirty="0" smtClean="0">
              <a:latin typeface="+mn-lt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400" dirty="0" smtClean="0">
                <a:latin typeface="+mn-lt"/>
              </a:rPr>
              <a:t>В самоваре нет </a:t>
            </a:r>
            <a:r>
              <a:rPr lang="en-US" sz="2400" dirty="0" smtClean="0">
                <a:latin typeface="+mn-lt"/>
              </a:rPr>
              <a:t>USB </a:t>
            </a:r>
            <a:r>
              <a:rPr lang="ru-RU" sz="2400" dirty="0" smtClean="0">
                <a:latin typeface="+mn-lt"/>
              </a:rPr>
              <a:t>контролера.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51520" y="476671"/>
            <a:ext cx="8496944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3. Заключительный 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этап</a:t>
            </a:r>
            <a:endParaRPr lang="ru-RU" sz="3200" dirty="0" smtClean="0">
              <a:solidFill>
                <a:srgbClr val="C00000"/>
              </a:solidFill>
              <a:latin typeface="+mn-lt"/>
            </a:endParaRPr>
          </a:p>
          <a:p>
            <a:pPr marL="342900" indent="-342900" algn="just"/>
            <a:r>
              <a:rPr lang="ru-RU" sz="2400" dirty="0" smtClean="0">
                <a:latin typeface="+mn-lt"/>
              </a:rPr>
              <a:t>             Электрочайники в современном мире удобная вещь, но и самоварами в некоторых семьях до сих пор пользуются. Моя гипотеза подтвердилась.</a:t>
            </a:r>
          </a:p>
          <a:p>
            <a:pPr marL="342900" indent="-342900" algn="just"/>
            <a:r>
              <a:rPr lang="ru-RU" sz="2400" dirty="0" smtClean="0">
                <a:latin typeface="+mn-lt"/>
              </a:rPr>
              <a:t>             Самовар -это исконно русский предмет утвари, о котором написаны пословицы и поговорки, стихи и песни. Было бы здорово иметь дома самовар и по выходным всей семьей собираться за общим столом, пить чай и долго разговаривать. Тогда семьи крепкими и дружными будут!</a:t>
            </a:r>
          </a:p>
          <a:p>
            <a:pPr marL="342900" indent="-342900"/>
            <a:endParaRPr lang="ru-RU" sz="2400" dirty="0" smtClean="0">
              <a:latin typeface="+mn-lt"/>
            </a:endParaRPr>
          </a:p>
          <a:p>
            <a:pPr marL="342900" indent="-342900"/>
            <a:endParaRPr lang="ru-RU" sz="2400" dirty="0" smtClean="0">
              <a:latin typeface="+mn-lt"/>
            </a:endParaRPr>
          </a:p>
          <a:p>
            <a:pPr marL="342900" indent="-342900"/>
            <a:endParaRPr lang="ru-RU" sz="2400" dirty="0" smtClean="0">
              <a:latin typeface="+mn-lt"/>
            </a:endParaRPr>
          </a:p>
          <a:p>
            <a:pPr marL="342900" indent="-342900"/>
            <a:endParaRPr lang="ru-RU" sz="2400" dirty="0" smtClean="0">
              <a:latin typeface="+mn-lt"/>
            </a:endParaRPr>
          </a:p>
          <a:p>
            <a:pPr marL="342900" indent="-342900"/>
            <a:endParaRPr lang="ru-RU" sz="3200" dirty="0" smtClean="0">
              <a:solidFill>
                <a:srgbClr val="C00000"/>
              </a:solidFill>
              <a:latin typeface="+mn-lt"/>
            </a:endParaRPr>
          </a:p>
          <a:p>
            <a:pPr marL="342900" indent="-342900"/>
            <a:endParaRPr lang="ru-RU" sz="2400" dirty="0" smtClean="0">
              <a:solidFill>
                <a:srgbClr val="C00000"/>
              </a:solidFill>
              <a:latin typeface="+mn-lt"/>
            </a:endParaRPr>
          </a:p>
          <a:p>
            <a:pPr marL="342900" indent="-342900"/>
            <a:endParaRPr lang="ru-RU" sz="2400" dirty="0">
              <a:latin typeface="+mn-lt"/>
            </a:endParaRPr>
          </a:p>
          <a:p>
            <a:pPr marL="342900" indent="-342900"/>
            <a:endParaRPr lang="ru-RU" sz="2400" dirty="0" smtClean="0">
              <a:solidFill>
                <a:srgbClr val="C00000"/>
              </a:solidFill>
              <a:latin typeface="+mn-lt"/>
            </a:endParaRPr>
          </a:p>
          <a:p>
            <a:pPr marL="342900" indent="-342900"/>
            <a:endParaRPr lang="ru-RU" dirty="0"/>
          </a:p>
        </p:txBody>
      </p:sp>
      <p:pic>
        <p:nvPicPr>
          <p:cNvPr id="4" name="Рисунок 3" descr="I:\масленница 2015\SAM_44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149080"/>
            <a:ext cx="2016224" cy="252028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img1.liveinternet.ru/images/attach/c/5/85/340/85340483_large_0239829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3024336" cy="302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188640"/>
            <a:ext cx="529407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 внимание!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51" descr="16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276872"/>
            <a:ext cx="3743325" cy="381000"/>
          </a:xfrm>
          <a:prstGeom prst="rect">
            <a:avLst/>
          </a:prstGeom>
          <a:noFill/>
        </p:spPr>
      </p:pic>
      <p:pic>
        <p:nvPicPr>
          <p:cNvPr id="6" name="Пых - Пых, Самова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716016" y="6337176"/>
            <a:ext cx="520824" cy="520824"/>
          </a:xfrm>
          <a:prstGeom prst="rect">
            <a:avLst/>
          </a:prstGeom>
        </p:spPr>
      </p:pic>
      <p:pic>
        <p:nvPicPr>
          <p:cNvPr id="8" name="Рисунок 7" descr="F:\SAM_45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996952"/>
            <a:ext cx="3312368" cy="266429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6728792" cy="5162128"/>
          </a:xfrm>
        </p:spPr>
        <p:txBody>
          <a:bodyPr rtlCol="0">
            <a:normAutofit fontScale="925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Вид проекта: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теоретически-исследовательский.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Продолжительность проекта: </a:t>
            </a:r>
            <a:r>
              <a:rPr lang="ru-RU" dirty="0" smtClean="0">
                <a:solidFill>
                  <a:schemeClr val="tx1"/>
                </a:solidFill>
              </a:rPr>
              <a:t>краткосрочный (2 недели).</a:t>
            </a:r>
          </a:p>
          <a:p>
            <a:r>
              <a:rPr lang="ru-RU" sz="4300" b="1" dirty="0" smtClean="0">
                <a:solidFill>
                  <a:srgbClr val="C00000"/>
                </a:solidFill>
              </a:rPr>
              <a:t>Участники проекта:</a:t>
            </a:r>
            <a:r>
              <a:rPr lang="ru-RU" sz="43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Береснева</a:t>
            </a:r>
            <a:r>
              <a:rPr lang="ru-RU" dirty="0" smtClean="0">
                <a:solidFill>
                  <a:schemeClr val="tx1"/>
                </a:solidFill>
              </a:rPr>
              <a:t> Алена, 6 лет.</a:t>
            </a:r>
          </a:p>
          <a:p>
            <a:r>
              <a:rPr lang="ru-RU" sz="4300" b="1" dirty="0" smtClean="0">
                <a:solidFill>
                  <a:srgbClr val="C00000"/>
                </a:solidFill>
              </a:rPr>
              <a:t>Образовательная область:</a:t>
            </a:r>
            <a:r>
              <a:rPr lang="ru-RU" sz="4300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познавательное развитие.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Актуальность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692696"/>
            <a:ext cx="84249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>         В </a:t>
            </a:r>
            <a:r>
              <a:rPr lang="ru-RU" sz="2400" dirty="0">
                <a:latin typeface="+mn-lt"/>
              </a:rPr>
              <a:t>январе этого года </a:t>
            </a:r>
            <a:r>
              <a:rPr lang="ru-RU" sz="2400" dirty="0" smtClean="0">
                <a:latin typeface="+mn-lt"/>
              </a:rPr>
              <a:t>мы с ребятами из группы побывали </a:t>
            </a:r>
            <a:r>
              <a:rPr lang="ru-RU" sz="2400" dirty="0">
                <a:latin typeface="+mn-lt"/>
              </a:rPr>
              <a:t>в </a:t>
            </a:r>
            <a:r>
              <a:rPr lang="ru-RU" sz="2400" dirty="0" err="1" smtClean="0">
                <a:latin typeface="+mn-lt"/>
              </a:rPr>
              <a:t>Шарангском</a:t>
            </a:r>
            <a:r>
              <a:rPr lang="ru-RU" sz="2400" dirty="0" smtClean="0">
                <a:latin typeface="+mn-lt"/>
              </a:rPr>
              <a:t> краеведческом </a:t>
            </a:r>
            <a:r>
              <a:rPr lang="ru-RU" sz="2400" dirty="0">
                <a:latin typeface="+mn-lt"/>
              </a:rPr>
              <a:t>музей, где нас познакомили с народными промыслами. Особый интерес у меня вызвала выставка самоваров. Они мне показались такими большими, старыми, со своими тайнами и историями. По дороге из музея я спросила у воспитателя о том, почему сейчас не пользуются </a:t>
            </a:r>
            <a:r>
              <a:rPr lang="ru-RU" sz="2400" dirty="0" smtClean="0">
                <a:latin typeface="+mn-lt"/>
              </a:rPr>
              <a:t>самоварами, а используют </a:t>
            </a:r>
            <a:r>
              <a:rPr lang="ru-RU" sz="2400" dirty="0">
                <a:latin typeface="+mn-lt"/>
              </a:rPr>
              <a:t>чайники. Екатерина Александровна предложила мне поработать над проектом и тем самым найти ответы на интересующие меня вопросы. Назвали мы наш проект «От самовара к чайнику».</a:t>
            </a:r>
          </a:p>
          <a:p>
            <a:endParaRPr lang="ru-RU" dirty="0"/>
          </a:p>
        </p:txBody>
      </p:sp>
      <p:pic>
        <p:nvPicPr>
          <p:cNvPr id="4" name="Рисунок 3" descr="I:\SAM_42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25144"/>
            <a:ext cx="2232248" cy="184355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 descr="C:\Users\1\Desktop\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509120"/>
            <a:ext cx="2025650" cy="215190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83568" y="764704"/>
            <a:ext cx="8003232" cy="5217443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Цель: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узнать почему современное общество отказалось от использования самоваров.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Задачи: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0" algn="just">
              <a:buNone/>
            </a:pPr>
            <a:r>
              <a:rPr lang="ru-RU" sz="2400" dirty="0" smtClean="0"/>
              <a:t>Изучить историю возникновения самовара, его виды.</a:t>
            </a:r>
          </a:p>
          <a:p>
            <a:pPr lvl="0" algn="just">
              <a:buNone/>
            </a:pPr>
            <a:r>
              <a:rPr lang="ru-RU" sz="2400" dirty="0" smtClean="0"/>
              <a:t>Узнать причины замены самовара на электрочайники.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Предполагаемые результаты: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0" algn="just">
              <a:buNone/>
            </a:pPr>
            <a:r>
              <a:rPr lang="ru-RU" sz="2400" dirty="0" smtClean="0"/>
              <a:t>Получить первичные представления о истории возникновения самовара, его видах.</a:t>
            </a:r>
          </a:p>
          <a:p>
            <a:pPr lvl="0" algn="just">
              <a:buNone/>
            </a:pPr>
            <a:r>
              <a:rPr lang="ru-RU" sz="2400" dirty="0" smtClean="0"/>
              <a:t>Подведение результатов опроса сотрудников детского сада «Каковы причины отказа от пользования </a:t>
            </a:r>
          </a:p>
          <a:p>
            <a:pPr lvl="0" algn="just">
              <a:buNone/>
            </a:pPr>
            <a:r>
              <a:rPr lang="ru-RU" sz="2400" dirty="0" smtClean="0"/>
              <a:t>                                                           самоваром?»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7715200" cy="5289451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Гипотеза: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предположим, что электрочайник в современном мире удобная вещь, но и самовары еще не забыты.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Беседа с родителями о самоваре.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Исследовательский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Просмотр презентации «Русский самовар»;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Опрос сотрудников детского сада.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Выводы.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971600" y="260648"/>
            <a:ext cx="7269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проекта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544" y="1196752"/>
            <a:ext cx="80648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Подготовительный этап</a:t>
            </a:r>
          </a:p>
          <a:p>
            <a:pPr marL="342900" indent="-342900" algn="just"/>
            <a:r>
              <a:rPr lang="ru-RU" sz="2400" dirty="0">
                <a:latin typeface="+mn-lt"/>
              </a:rPr>
              <a:t>Для начала я побеседовала с родителями и узнала, что раньше в семье моей прабабушки пользовались самоваром. Он стоял в центре стола. Самовар издавал различные звуки и созывал всех домочадцев.  Вся семья вечерами собиралась вокруг самовара и все пили чай с вареньем и медом. Чай заваривали из различных трав: липовый, ромашковый, смородиновый, малиновый и др. </a:t>
            </a:r>
          </a:p>
          <a:p>
            <a:pPr marL="342900" indent="-342900"/>
            <a:endParaRPr lang="ru-RU" sz="2400" dirty="0" smtClean="0">
              <a:solidFill>
                <a:srgbClr val="C00000"/>
              </a:solidFill>
              <a:latin typeface="+mn-lt"/>
            </a:endParaRPr>
          </a:p>
          <a:p>
            <a:pPr marL="342900" indent="-342900"/>
            <a:endParaRPr lang="ru-RU" dirty="0"/>
          </a:p>
        </p:txBody>
      </p:sp>
      <p:pic>
        <p:nvPicPr>
          <p:cNvPr id="5" name="Рисунок 4" descr="C:\Users\1\Desktop\фоти\SAM_42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365104"/>
            <a:ext cx="2952328" cy="227687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76672"/>
            <a:ext cx="4968552" cy="5112568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       Посмотрев презентацию, я узнала, что в России самовар появился во времена Петра 1. Первый самовар был изготовлен в городе Тула. Самые редкие и дорогие самовары делались из серебра. А большинство других из меди. Форма у самоваров была самая разнообразная (ваза, тюльпан, бочонок, арбуз, желудь, паук и </a:t>
            </a:r>
            <a:r>
              <a:rPr lang="ru-RU" sz="2400" dirty="0" err="1" smtClean="0">
                <a:solidFill>
                  <a:schemeClr val="tx1"/>
                </a:solidFill>
              </a:rPr>
              <a:t>др</a:t>
            </a:r>
            <a:r>
              <a:rPr lang="ru-RU" sz="2400" dirty="0" smtClean="0">
                <a:solidFill>
                  <a:schemeClr val="tx1"/>
                </a:solidFill>
              </a:rPr>
              <a:t>). Чем необычнее была форма, тем дороже был самовар. </a:t>
            </a: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Содержимое 5" descr="Самовар &quot;Флорентийская ваза&quot;. Вторая половина XIX века.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764704"/>
            <a:ext cx="242145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1" descr="Самовар бочонком. Вторая половина XIX века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3789040"/>
            <a:ext cx="1944216" cy="2817130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Мои документы\самовар\самовар\с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696"/>
            <a:ext cx="4009083" cy="52165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836712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     В трубу, которая находится внутри самовара, засыпали сосновые шишки, древесный уголь, поджигали их лучиной, раздували огонь сапогом. Вскоре вода закипала. Наверху у самовара имеется приспособление для установки заварочного чайника</a:t>
            </a:r>
            <a:r>
              <a:rPr 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836712"/>
            <a:ext cx="8280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>       В </a:t>
            </a:r>
            <a:r>
              <a:rPr lang="ru-RU" sz="2400" dirty="0">
                <a:latin typeface="+mn-lt"/>
              </a:rPr>
              <a:t>настоящее время самовары можно встретить только на народных праздниках и гуляньях. Например, на проводах </a:t>
            </a:r>
            <a:r>
              <a:rPr lang="ru-RU" sz="2400" dirty="0" smtClean="0">
                <a:latin typeface="+mn-lt"/>
              </a:rPr>
              <a:t>Масленицы.</a:t>
            </a:r>
            <a:endParaRPr lang="ru-RU" sz="2400" dirty="0">
              <a:latin typeface="+mn-lt"/>
            </a:endParaRPr>
          </a:p>
          <a:p>
            <a:pPr algn="just"/>
            <a:r>
              <a:rPr lang="ru-RU" sz="2400" dirty="0" smtClean="0">
                <a:latin typeface="+mn-lt"/>
              </a:rPr>
              <a:t>       В </a:t>
            </a:r>
            <a:r>
              <a:rPr lang="ru-RU" sz="2400" dirty="0">
                <a:latin typeface="+mn-lt"/>
              </a:rPr>
              <a:t>современном мире новые технологии вытеснили самовары из жизни людей</a:t>
            </a:r>
            <a:r>
              <a:rPr lang="ru-RU" sz="2400" dirty="0" smtClean="0">
                <a:latin typeface="+mn-lt"/>
              </a:rPr>
              <a:t>. Появился </a:t>
            </a:r>
            <a:r>
              <a:rPr lang="ru-RU" sz="2400" dirty="0">
                <a:latin typeface="+mn-lt"/>
              </a:rPr>
              <a:t>уже радиоуправляемый чайник, который включается путем отправки </a:t>
            </a:r>
            <a:r>
              <a:rPr lang="ru-RU" sz="2400" dirty="0" err="1">
                <a:latin typeface="+mn-lt"/>
              </a:rPr>
              <a:t>смс</a:t>
            </a:r>
            <a:r>
              <a:rPr lang="ru-RU" sz="2400" dirty="0">
                <a:latin typeface="+mn-lt"/>
              </a:rPr>
              <a:t>, а также чайник, который сам заваривает чай и варит компот за несколько минут.</a:t>
            </a:r>
          </a:p>
          <a:p>
            <a:endParaRPr lang="ru-RU" dirty="0"/>
          </a:p>
        </p:txBody>
      </p:sp>
      <p:pic>
        <p:nvPicPr>
          <p:cNvPr id="4" name="Picture 2" descr="Интересные иде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2448272" cy="18974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146" name="Picture 2" descr="20 современных гаджетов для кух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293096"/>
            <a:ext cx="2311963" cy="23042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АМОВА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САМОВАР</Template>
  <TotalTime>195</TotalTime>
  <Words>745</Words>
  <Application>Microsoft Office PowerPoint</Application>
  <PresentationFormat>Экран (4:3)</PresentationFormat>
  <Paragraphs>68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САМОВАР</vt:lpstr>
      <vt:lpstr>Слайд 1</vt:lpstr>
      <vt:lpstr>Слайд 2</vt:lpstr>
      <vt:lpstr>Актуальность </vt:lpstr>
      <vt:lpstr>Слайд 4</vt:lpstr>
      <vt:lpstr>Слайд 5</vt:lpstr>
      <vt:lpstr>Слайд 6</vt:lpstr>
      <vt:lpstr>Слайд 7</vt:lpstr>
      <vt:lpstr>Слайд 8</vt:lpstr>
      <vt:lpstr>Слайд 9</vt:lpstr>
      <vt:lpstr>2. Исследовательский этап 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26</cp:revision>
  <dcterms:created xsi:type="dcterms:W3CDTF">2015-02-23T12:04:08Z</dcterms:created>
  <dcterms:modified xsi:type="dcterms:W3CDTF">2015-03-12T18:00:49Z</dcterms:modified>
</cp:coreProperties>
</file>