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35C51D-931B-4267-9B81-9C2EEF9F0E9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3AA3CC-E5DB-44A1-8947-721F9D3CBA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331" y="4437112"/>
            <a:ext cx="5483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ученицы </a:t>
            </a:r>
            <a:r>
              <a:rPr lang="ru-RU" sz="2400" dirty="0" err="1"/>
              <a:t>Уламасовой</a:t>
            </a:r>
            <a:r>
              <a:rPr lang="ru-RU" sz="2400" dirty="0"/>
              <a:t> Златы 6 </a:t>
            </a:r>
            <a:r>
              <a:rPr lang="ru-RU" sz="2400" dirty="0" smtClean="0"/>
              <a:t>А класса МАОУ «СОШ №2» </a:t>
            </a:r>
            <a:r>
              <a:rPr lang="ru-RU" sz="2400" dirty="0" err="1" smtClean="0"/>
              <a:t>г.Нурлат</a:t>
            </a:r>
            <a:r>
              <a:rPr lang="ru-RU" sz="2400" dirty="0" smtClean="0"/>
              <a:t> Республики Татарстан</a:t>
            </a:r>
          </a:p>
          <a:p>
            <a:r>
              <a:rPr lang="ru-RU" sz="2400" dirty="0" smtClean="0"/>
              <a:t>Руководитель: </a:t>
            </a:r>
            <a:r>
              <a:rPr lang="ru-RU" sz="2400" dirty="0" err="1" smtClean="0"/>
              <a:t>Сайфуллина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Рузиля</a:t>
            </a:r>
            <a:r>
              <a:rPr lang="ru-RU" sz="2400" dirty="0" smtClean="0"/>
              <a:t> </a:t>
            </a:r>
            <a:r>
              <a:rPr lang="ru-RU" sz="2400" dirty="0" err="1" smtClean="0"/>
              <a:t>Минивазировна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55395" y="1268760"/>
            <a:ext cx="6511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Спасибо деду за победу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3317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9 мая\DSC02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905160" cy="51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9 мая\DSC02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7" y="188641"/>
            <a:ext cx="75852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9 мая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420"/>
            <a:ext cx="6768397" cy="52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9 мая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36" y="361950"/>
            <a:ext cx="6873710" cy="51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9 мая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4" y="548680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9 мая\imag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9 мая\image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1"/>
            <a:ext cx="4104456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9 мая\image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4348535" cy="57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8367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Землянкин</a:t>
            </a:r>
            <a:r>
              <a:rPr lang="ru-RU" sz="2000" dirty="0"/>
              <a:t> Василий Федорович</a:t>
            </a:r>
          </a:p>
          <a:p>
            <a:r>
              <a:rPr lang="ru-RU" sz="2000" dirty="0"/>
              <a:t>Год рождения: __.__.1925 </a:t>
            </a:r>
            <a:br>
              <a:rPr lang="ru-RU" sz="2000" dirty="0"/>
            </a:br>
            <a:r>
              <a:rPr lang="ru-RU" sz="2000" dirty="0"/>
              <a:t>место рождения: Куйбышевская обл., Больше-Черниговский р-н, с. Большая Черниговка </a:t>
            </a:r>
            <a:br>
              <a:rPr lang="ru-RU" sz="2000" dirty="0"/>
            </a:br>
            <a:r>
              <a:rPr lang="ru-RU" sz="2000" dirty="0"/>
              <a:t>№ наградного документа: 84 </a:t>
            </a:r>
            <a:br>
              <a:rPr lang="ru-RU" sz="2000" dirty="0"/>
            </a:br>
            <a:r>
              <a:rPr lang="ru-RU" sz="2000" dirty="0"/>
              <a:t>дата наградного документа: 06.04.1985№ записи: 1515656860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375047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Орден Отечественной войны I степени</a:t>
            </a: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C:\Documents and Settings\Администратор\Рабочий стол\award9-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-1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 </a:t>
            </a:r>
            <a:endParaRPr lang="ru-RU" sz="2000" dirty="0" smtClean="0"/>
          </a:p>
          <a:p>
            <a:pPr algn="just"/>
            <a:r>
              <a:rPr lang="ru-RU" sz="2000" dirty="0"/>
              <a:t> </a:t>
            </a:r>
            <a:r>
              <a:rPr lang="ru-RU" sz="2000" dirty="0" smtClean="0"/>
              <a:t>У </a:t>
            </a:r>
            <a:r>
              <a:rPr lang="ru-RU" sz="2000" dirty="0"/>
              <a:t>меня очень большая и дружная семья. И я очень горда и счастлива,  что в ней присутствуют такие люди как  мой двоюродный прадедушка. Он участник и инвалид  Великой Отечественной Войны, Почетный гражданин </a:t>
            </a:r>
            <a:r>
              <a:rPr lang="ru-RU" sz="2000" dirty="0" err="1"/>
              <a:t>Большечерниговского</a:t>
            </a:r>
            <a:r>
              <a:rPr lang="ru-RU" sz="2000" dirty="0"/>
              <a:t> района Самарской области -  Василий Федорович </a:t>
            </a:r>
            <a:r>
              <a:rPr lang="ru-RU" sz="2000" dirty="0" err="1"/>
              <a:t>Землянкин</a:t>
            </a:r>
            <a:r>
              <a:rPr lang="ru-RU" sz="2000" dirty="0"/>
              <a:t>. </a:t>
            </a:r>
            <a:r>
              <a:rPr lang="ru-RU" sz="2000" dirty="0" smtClean="0"/>
              <a:t>Стоит </a:t>
            </a:r>
            <a:r>
              <a:rPr lang="ru-RU" sz="2000" dirty="0"/>
              <a:t>в степи поселок не большой, его все </a:t>
            </a:r>
            <a:r>
              <a:rPr lang="ru-RU" sz="2000" dirty="0" err="1"/>
              <a:t>Камеликом</a:t>
            </a:r>
            <a:r>
              <a:rPr lang="ru-RU" sz="2000" dirty="0"/>
              <a:t> называют. </a:t>
            </a:r>
            <a:r>
              <a:rPr lang="ru-RU" sz="2000" dirty="0" smtClean="0"/>
              <a:t>Он </a:t>
            </a:r>
            <a:r>
              <a:rPr lang="ru-RU" sz="2000" dirty="0"/>
              <a:t>мне и всей семье такой родной, что ближе и дороже не </a:t>
            </a:r>
            <a:r>
              <a:rPr lang="ru-RU" sz="2000" dirty="0" err="1" smtClean="0"/>
              <a:t>бывает.Здесь</a:t>
            </a:r>
            <a:r>
              <a:rPr lang="ru-RU" sz="2000" dirty="0" smtClean="0"/>
              <a:t> </a:t>
            </a:r>
            <a:r>
              <a:rPr lang="ru-RU" sz="2000" dirty="0"/>
              <a:t>жили мои деды и отец, родился тут, окреп и возмужал,</a:t>
            </a:r>
          </a:p>
          <a:p>
            <a:pPr algn="just"/>
            <a:r>
              <a:rPr lang="ru-RU" sz="2000" dirty="0"/>
              <a:t>Любовь свою здесь встретил </a:t>
            </a:r>
            <a:r>
              <a:rPr lang="ru-RU" sz="2000" dirty="0" smtClean="0"/>
              <a:t>наконец - </a:t>
            </a:r>
            <a:r>
              <a:rPr lang="ru-RU" sz="2000" dirty="0"/>
              <a:t>И сам отцом и позже дедом стал.</a:t>
            </a:r>
          </a:p>
          <a:p>
            <a:pPr algn="just"/>
            <a:r>
              <a:rPr lang="ru-RU" sz="2000" dirty="0"/>
              <a:t>Тут столько трудовых промчалось лет,  мелькали люди, судьбы, времена…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с высоты уже не малых лет я поняла, что Родина- одна.</a:t>
            </a:r>
          </a:p>
          <a:p>
            <a:pPr algn="just"/>
            <a:r>
              <a:rPr lang="ru-RU" sz="2000" dirty="0"/>
              <a:t>И нет важнее в мире ни чего, чем мать, отец, моя семья.</a:t>
            </a:r>
          </a:p>
          <a:p>
            <a:pPr algn="just"/>
            <a:r>
              <a:rPr lang="ru-RU" sz="2000" dirty="0"/>
              <a:t>Один за все и все за одного, так с матерински молоком впитала я.</a:t>
            </a:r>
          </a:p>
          <a:p>
            <a:pPr algn="just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5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Детство моего прадедушки Василия Федорович </a:t>
            </a:r>
            <a:r>
              <a:rPr lang="ru-RU" dirty="0" err="1"/>
              <a:t>Землянкина</a:t>
            </a:r>
            <a:r>
              <a:rPr lang="ru-RU" dirty="0"/>
              <a:t> прошло в живописном уголке </a:t>
            </a:r>
            <a:r>
              <a:rPr lang="ru-RU" dirty="0" err="1"/>
              <a:t>Большечерниговского</a:t>
            </a:r>
            <a:r>
              <a:rPr lang="ru-RU" dirty="0"/>
              <a:t> район Самарской области- поселке Новый </a:t>
            </a:r>
            <a:r>
              <a:rPr lang="ru-RU" dirty="0" err="1"/>
              <a:t>Камелик</a:t>
            </a:r>
            <a:r>
              <a:rPr lang="ru-RU" dirty="0"/>
              <a:t>. Он родился в большой и дружной семье. У родителей Федора Сергеевича и Евдокии </a:t>
            </a:r>
            <a:r>
              <a:rPr lang="ru-RU" dirty="0" err="1"/>
              <a:t>Фроловны</a:t>
            </a:r>
            <a:r>
              <a:rPr lang="ru-RU" dirty="0"/>
              <a:t> было 4 сына и 4 дочери. </a:t>
            </a:r>
          </a:p>
          <a:p>
            <a:r>
              <a:rPr lang="ru-RU" dirty="0"/>
              <a:t>	В </a:t>
            </a:r>
            <a:r>
              <a:rPr lang="ru-RU" dirty="0" smtClean="0"/>
              <a:t>1933 году </a:t>
            </a:r>
            <a:r>
              <a:rPr lang="ru-RU" dirty="0"/>
              <a:t>житель района пережили голод, </a:t>
            </a:r>
            <a:r>
              <a:rPr lang="ru-RU" dirty="0" smtClean="0"/>
              <a:t>в 1930 году </a:t>
            </a:r>
            <a:r>
              <a:rPr lang="ru-RU" dirty="0"/>
              <a:t>начали создаваться коллективные </a:t>
            </a:r>
            <a:r>
              <a:rPr lang="ru-RU" dirty="0" smtClean="0"/>
              <a:t>хозяйства, дедушка </a:t>
            </a:r>
            <a:r>
              <a:rPr lang="ru-RU" dirty="0"/>
              <a:t>Вася написал заявление и </a:t>
            </a:r>
            <a:r>
              <a:rPr lang="ru-RU" dirty="0" smtClean="0"/>
              <a:t>стал </a:t>
            </a:r>
            <a:r>
              <a:rPr lang="ru-RU" dirty="0"/>
              <a:t>работать в колхозе «Серп и Молот». Работал кузнецом, позже мельником на ветряной  и механической мельнице. Он рос любознательным и шустрым . После окончания начальной школы в родном поселке учился в </a:t>
            </a:r>
            <a:r>
              <a:rPr lang="ru-RU" dirty="0" err="1"/>
              <a:t>Овцеводсовхозской</a:t>
            </a:r>
            <a:r>
              <a:rPr lang="ru-RU" dirty="0"/>
              <a:t> семилетней школы и закончил ее в 1941 году. Собирался учиться </a:t>
            </a:r>
            <a:r>
              <a:rPr lang="ru-RU" dirty="0" smtClean="0"/>
              <a:t>дальше, но </a:t>
            </a:r>
            <a:r>
              <a:rPr lang="ru-RU" dirty="0"/>
              <a:t>война ворвалась в мирную жизнь советских людей. Так закончилось детство. Война сильно изменила жизнь всего народа, перевернула судьбы, украло детство, унесла миллионы бесценных жизней …</a:t>
            </a:r>
          </a:p>
          <a:p>
            <a:r>
              <a:rPr lang="ru-RU" dirty="0"/>
              <a:t>	Для прадедушки война постучалась в дом в декабре 1942 года, когда принесли повестку в военкомат, к этому времени воевали отец (прапрадедушка Федор Сергеевич) и старший брат( мой родной прадедушка Иван  Федорович) . </a:t>
            </a:r>
          </a:p>
          <a:p>
            <a:r>
              <a:rPr lang="ru-RU" dirty="0"/>
              <a:t>Федор Сергеевич был </a:t>
            </a:r>
            <a:r>
              <a:rPr lang="ru-RU" dirty="0" smtClean="0"/>
              <a:t>кузнецом, всю </a:t>
            </a:r>
            <a:r>
              <a:rPr lang="ru-RU" dirty="0"/>
              <a:t>войну проработал на секретном военным заводе, с 1941 по 1945, завод находился в г. Нижний Ломов. </a:t>
            </a:r>
          </a:p>
        </p:txBody>
      </p:sp>
    </p:spTree>
    <p:extLst>
      <p:ext uri="{BB962C8B-B14F-4D97-AF65-F5344CB8AC3E}">
        <p14:creationId xmlns:p14="http://schemas.microsoft.com/office/powerpoint/2010/main" val="2967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Мой прадедушка Иван Федорович был старшим сыном в семье он был призван на фронт в 1942 </a:t>
            </a:r>
            <a:r>
              <a:rPr lang="ru-RU" sz="2000" dirty="0" smtClean="0"/>
              <a:t>году, </a:t>
            </a:r>
            <a:r>
              <a:rPr lang="ru-RU" sz="2000" dirty="0"/>
              <a:t>воевал на Западном фронте, был артиллеристом.  В 1943 году попал в </a:t>
            </a:r>
            <a:r>
              <a:rPr lang="ru-RU" sz="2000" dirty="0" smtClean="0"/>
              <a:t>плен. Пережил </a:t>
            </a:r>
            <a:r>
              <a:rPr lang="ru-RU" sz="2000" dirty="0"/>
              <a:t>страшные годы плена, голод, холод болезни, но выжил.  После освобождения, был крайне </a:t>
            </a:r>
            <a:r>
              <a:rPr lang="ru-RU" sz="2000" dirty="0" smtClean="0"/>
              <a:t>истощен, </a:t>
            </a:r>
            <a:r>
              <a:rPr lang="ru-RU" sz="2000" dirty="0"/>
              <a:t>при росте 180 </a:t>
            </a:r>
            <a:r>
              <a:rPr lang="ru-RU" sz="2000" dirty="0" smtClean="0"/>
              <a:t>см. </a:t>
            </a:r>
            <a:r>
              <a:rPr lang="ru-RU" sz="2000" dirty="0"/>
              <a:t>весил 33 кг. Но не смотря на это продолжил службу в рядах Красной </a:t>
            </a:r>
            <a:r>
              <a:rPr lang="ru-RU" sz="2000" dirty="0" smtClean="0"/>
              <a:t>Армии,  </a:t>
            </a:r>
            <a:r>
              <a:rPr lang="ru-RU" sz="2000" dirty="0"/>
              <a:t>вернулся домой в 1947 году. Мы очень мало знаем про эти годы,  так как дедушка не рассказывал ни кому весь пережитый им ужас.</a:t>
            </a:r>
          </a:p>
          <a:p>
            <a:pPr algn="just"/>
            <a:r>
              <a:rPr lang="ru-RU" sz="2000" dirty="0"/>
              <a:t>Прадедушку Васю холодным зимним днем обоз увез  в Куйбышев, потом под Сызрань, потом под Кузнецк. Жили в </a:t>
            </a:r>
            <a:r>
              <a:rPr lang="ru-RU" sz="2000" dirty="0" smtClean="0"/>
              <a:t>лесу, </a:t>
            </a:r>
            <a:r>
              <a:rPr lang="ru-RU" sz="2000" dirty="0"/>
              <a:t>в землянках, на нарах, вместо матрасов был постелен сосновый лапник. В апреле перевели в деревню Выселки в казармы. Учились всему: устройству мин разных видов, проходили строевую подготовку.</a:t>
            </a:r>
          </a:p>
          <a:p>
            <a:pPr algn="just"/>
            <a:r>
              <a:rPr lang="ru-RU" sz="2000" dirty="0"/>
              <a:t>Дедушка Вася был смышленым и быстро все усваивал, и летом </a:t>
            </a:r>
            <a:r>
              <a:rPr lang="ru-RU" sz="2000" dirty="0" smtClean="0"/>
              <a:t>1943 года </a:t>
            </a:r>
            <a:r>
              <a:rPr lang="ru-RU" sz="2000" dirty="0"/>
              <a:t>был направлен в Черниговскую область в школу младших командиров. После окончания  попал в г. </a:t>
            </a:r>
            <a:r>
              <a:rPr lang="ru-RU" sz="2000" dirty="0" err="1"/>
              <a:t>Черкасск</a:t>
            </a:r>
            <a:r>
              <a:rPr lang="ru-RU" sz="2000" dirty="0"/>
              <a:t> в резервный батальон, а в ноябре  1943года в 12 инженерно-штурмовую бригаду в 56 батальон. 17 декабря форсировали Сиваш, зимой 1944 года шла подготовка к большой операции по освобождению Крыма: строили дамбы , наводили мосты.</a:t>
            </a:r>
          </a:p>
        </p:txBody>
      </p:sp>
    </p:spTree>
    <p:extLst>
      <p:ext uri="{BB962C8B-B14F-4D97-AF65-F5344CB8AC3E}">
        <p14:creationId xmlns:p14="http://schemas.microsoft.com/office/powerpoint/2010/main" val="1104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80728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Крыму засел враг, Перекоп бомбили,</a:t>
            </a:r>
          </a:p>
          <a:p>
            <a:r>
              <a:rPr lang="ru-RU" sz="2800" dirty="0"/>
              <a:t>Сиваш их встретил неприветливый, во тьме, </a:t>
            </a:r>
          </a:p>
          <a:p>
            <a:r>
              <a:rPr lang="ru-RU" sz="2800" dirty="0"/>
              <a:t>Под пролитым огнем орудия тащили, </a:t>
            </a:r>
          </a:p>
          <a:p>
            <a:r>
              <a:rPr lang="ru-RU" sz="2800" dirty="0"/>
              <a:t>По плечи утопали солдаты в ледяной воде.</a:t>
            </a:r>
          </a:p>
          <a:p>
            <a:r>
              <a:rPr lang="ru-RU" sz="2800" dirty="0"/>
              <a:t>Кругом потери, битва, отступление…</a:t>
            </a:r>
          </a:p>
          <a:p>
            <a:r>
              <a:rPr lang="ru-RU" sz="2800" dirty="0"/>
              <a:t>И в этой оглушительной войне</a:t>
            </a:r>
          </a:p>
          <a:p>
            <a:r>
              <a:rPr lang="ru-RU" sz="2800" dirty="0"/>
              <a:t>Настал тот миг, он был как преломленье</a:t>
            </a:r>
          </a:p>
          <a:p>
            <a:r>
              <a:rPr lang="ru-RU" sz="2800" dirty="0"/>
              <a:t>И отступили немцы по весне.</a:t>
            </a:r>
          </a:p>
          <a:p>
            <a:r>
              <a:rPr lang="ru-RU" sz="2800" dirty="0"/>
              <a:t>Освободили Крым, нов том сраженье </a:t>
            </a:r>
          </a:p>
          <a:p>
            <a:r>
              <a:rPr lang="ru-RU" sz="2800" dirty="0"/>
              <a:t>Отец на поле ранен мой.</a:t>
            </a:r>
          </a:p>
          <a:p>
            <a:r>
              <a:rPr lang="ru-RU" sz="2800" dirty="0"/>
              <a:t>Героем был, он нет </a:t>
            </a:r>
            <a:r>
              <a:rPr lang="ru-RU" sz="2800" dirty="0" smtClean="0"/>
              <a:t>сомненья,</a:t>
            </a:r>
          </a:p>
          <a:p>
            <a:r>
              <a:rPr lang="ru-RU" sz="2800" dirty="0" smtClean="0"/>
              <a:t>И </a:t>
            </a:r>
            <a:r>
              <a:rPr lang="ru-RU" sz="2800" dirty="0"/>
              <a:t>заслужил он орден боевой</a:t>
            </a:r>
            <a:r>
              <a:rPr lang="ru-RU" dirty="0" smtClean="0"/>
              <a:t>.</a:t>
            </a:r>
            <a:r>
              <a:rPr lang="ru-RU" dirty="0">
                <a:latin typeface="Calibri"/>
                <a:ea typeface="Times New Roman"/>
                <a:cs typeface="Times New Roman"/>
              </a:rPr>
              <a:t>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8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089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/>
              <a:t>В апреле 1944 года во время операции по освобождению Крыма дедушка Вася был очень тяжело ранен. Из воспоминаний дедушки, вытащили его с передовой на плащ-палатке в медсанбат, не догадавшись наложить жгут на изуродованную ногу. И начались муки многомесячные. в госпитале его положили в самый конец ряда раненых , подлежавших операции. Кроме боли в ноге, нестерпимо ломило место, где санитары наложили жгут, дотянувшись до узла , он сумел ослабить жгут и тут же провалился в забытье, скорее всего потерял собрание. Очнувшись он огляделся , увидел, что в ряду раненых он остался совсем один , все операционный столы пусты, а доктора собирали инструменты. И он подал голос: «И долго я здесь буду лежать?» Услышав его голос подошел врач и с удивление коллегам сообщает : «Да он жив»  и его тут же уложили на операционный стол «Ногу отрезать будете» спросил он, на что врачи заметили , что эту функцию выполнила мина. И их задача подравнять кость и остановить кровотечение. Вся операцию проходила без наркоза. Золотые руки хирурга и нечеловеческая выдержка пациента сделали свое дело,  боец вышел победителем  и из этой войны. Его оперировали в полевом госпитале, потом отправили на Большую землю. Здесь в госпитале города Баку, он провел на лечении больше года.</a:t>
            </a:r>
          </a:p>
          <a:p>
            <a:pPr algn="just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01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1353" y="332656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r>
              <a:rPr lang="ru-RU" sz="2400" dirty="0"/>
              <a:t>Весной я там, в Крыму однажды побывала, </a:t>
            </a:r>
          </a:p>
          <a:p>
            <a:r>
              <a:rPr lang="ru-RU" sz="2400" dirty="0"/>
              <a:t>Под мирным небом яблони цветут….</a:t>
            </a:r>
          </a:p>
          <a:p>
            <a:r>
              <a:rPr lang="ru-RU" sz="2400" dirty="0"/>
              <a:t>И где в войну солдатской капли крови хоть упала,</a:t>
            </a:r>
          </a:p>
          <a:p>
            <a:r>
              <a:rPr lang="ru-RU" sz="2400" dirty="0"/>
              <a:t>Здесь алых маков вижу красоту.</a:t>
            </a:r>
          </a:p>
          <a:p>
            <a:r>
              <a:rPr lang="ru-RU" sz="2400" dirty="0"/>
              <a:t>Как сердце крик, души воспоминанье</a:t>
            </a:r>
          </a:p>
          <a:p>
            <a:r>
              <a:rPr lang="ru-RU" sz="2400" dirty="0"/>
              <a:t>Нам эти маки будто говоря:</a:t>
            </a:r>
          </a:p>
          <a:p>
            <a:r>
              <a:rPr lang="ru-RU" sz="2400" dirty="0"/>
              <a:t>Священна память, мы-напоминанье </a:t>
            </a:r>
          </a:p>
          <a:p>
            <a:r>
              <a:rPr lang="ru-RU" sz="2400" dirty="0"/>
              <a:t> О тех, кто не придет уже назад.</a:t>
            </a:r>
          </a:p>
          <a:p>
            <a:r>
              <a:rPr lang="ru-RU" sz="2400" dirty="0"/>
              <a:t> Я тихо опустилась на колени</a:t>
            </a:r>
          </a:p>
          <a:p>
            <a:r>
              <a:rPr lang="ru-RU" sz="2400" dirty="0"/>
              <a:t> И ощутила нежность лепестков </a:t>
            </a:r>
          </a:p>
          <a:p>
            <a:r>
              <a:rPr lang="ru-RU" sz="2400" dirty="0"/>
              <a:t>А сердце полнили слова благодарения </a:t>
            </a:r>
          </a:p>
          <a:p>
            <a:r>
              <a:rPr lang="ru-RU" sz="2400" dirty="0"/>
              <a:t> За подвиг и за мужество отцов</a:t>
            </a:r>
            <a:r>
              <a:rPr lang="ru-RU" sz="2400" dirty="0" smtClean="0"/>
              <a:t>.</a:t>
            </a: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Стих дочери Земляновой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Лидии Васильевны</a:t>
            </a:r>
            <a:r>
              <a:rPr lang="ru-RU" sz="16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035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Домой прадедушка Вася вернулся в августе 1945 года. Сколько радости, слез. Из шестерых ребят ушедших на войну в январе 1943 года вернулись трое. </a:t>
            </a:r>
          </a:p>
          <a:p>
            <a:pPr algn="just"/>
            <a:r>
              <a:rPr lang="ru-RU" sz="2000" dirty="0"/>
              <a:t>С этого времени началась трудовая деятельность в органах власти.: сначала секретарем </a:t>
            </a:r>
            <a:r>
              <a:rPr lang="ru-RU" sz="2000" dirty="0" err="1"/>
              <a:t>Новокамеликского</a:t>
            </a:r>
            <a:r>
              <a:rPr lang="ru-RU" sz="2000" dirty="0"/>
              <a:t> сельского совета, а позже председателем. </a:t>
            </a:r>
          </a:p>
          <a:p>
            <a:pPr algn="just"/>
            <a:r>
              <a:rPr lang="ru-RU" sz="2000" dirty="0"/>
              <a:t>Молодой и энергичный Василий </a:t>
            </a:r>
            <a:r>
              <a:rPr lang="ru-RU" sz="2000" dirty="0" err="1"/>
              <a:t>Землянкин</a:t>
            </a:r>
            <a:r>
              <a:rPr lang="ru-RU" sz="2000" dirty="0"/>
              <a:t> был замечен в райкоме партии и ему предложили новое место работы в районном центре. В 1953 году В.Ф. </a:t>
            </a:r>
            <a:r>
              <a:rPr lang="ru-RU" sz="2000" dirty="0" err="1"/>
              <a:t>Землянкин</a:t>
            </a:r>
            <a:r>
              <a:rPr lang="ru-RU" sz="2000" dirty="0"/>
              <a:t> был назначен заведующим отделом культуры </a:t>
            </a:r>
            <a:r>
              <a:rPr lang="ru-RU" sz="2000" dirty="0" err="1"/>
              <a:t>Большечерниговского</a:t>
            </a:r>
            <a:r>
              <a:rPr lang="ru-RU" sz="2000" dirty="0"/>
              <a:t> района, в 1959 году  закончил библиотечный техникум. С 1958 года он продолжает свою трудовую деятельность в исполкоме районного Совета   депутатов  в райкоме  КПСС. С 1966 по 1985 года работает заместителем председателя </a:t>
            </a:r>
            <a:endParaRPr lang="ru-RU" sz="2000" dirty="0" smtClean="0"/>
          </a:p>
          <a:p>
            <a:pPr algn="just"/>
            <a:r>
              <a:rPr lang="ru-RU" sz="2000" dirty="0" smtClean="0"/>
              <a:t>Б</a:t>
            </a:r>
            <a:r>
              <a:rPr lang="ru-RU" sz="2000" dirty="0"/>
              <a:t>.-Черниговского райисполкома. Именно эти годы связаны с культурно-социальным развитием района: строились жилые дома, школы, дома культуры, больницы. И после ухода на пенсию Василий Федорович продолжал трудиться заведующим отделом социального обеспечения. </a:t>
            </a:r>
          </a:p>
        </p:txBody>
      </p:sp>
    </p:spTree>
    <p:extLst>
      <p:ext uri="{BB962C8B-B14F-4D97-AF65-F5344CB8AC3E}">
        <p14:creationId xmlns:p14="http://schemas.microsoft.com/office/powerpoint/2010/main" val="8918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5847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22 мая 2000 года решением Собрания представителей </a:t>
            </a:r>
            <a:r>
              <a:rPr lang="ru-RU" sz="2000" dirty="0" err="1"/>
              <a:t>Большечерниговского</a:t>
            </a:r>
            <a:r>
              <a:rPr lang="ru-RU" sz="2000" dirty="0"/>
              <a:t> района Василию Федоровичу </a:t>
            </a:r>
            <a:r>
              <a:rPr lang="ru-RU" sz="2000" dirty="0" err="1"/>
              <a:t>Землянкину</a:t>
            </a:r>
            <a:r>
              <a:rPr lang="ru-RU" sz="2000" dirty="0"/>
              <a:t> присвоено звание «Почетный гражданин </a:t>
            </a:r>
            <a:r>
              <a:rPr lang="ru-RU" sz="2000" dirty="0" err="1"/>
              <a:t>Большечерниговского</a:t>
            </a:r>
            <a:r>
              <a:rPr lang="ru-RU" sz="2000" dirty="0"/>
              <a:t> района». Собрание представителей отметило, что в В.Ф. </a:t>
            </a:r>
            <a:r>
              <a:rPr lang="ru-RU" sz="2000" dirty="0" err="1"/>
              <a:t>Землянкин</a:t>
            </a:r>
            <a:r>
              <a:rPr lang="ru-RU" sz="2000" dirty="0"/>
              <a:t> внес существенный вклад в становление и развитие района, начав свою трудовую деятельность секретарем Ново-</a:t>
            </a:r>
            <a:r>
              <a:rPr lang="ru-RU" sz="2000" dirty="0" err="1"/>
              <a:t>Камеликского</a:t>
            </a:r>
            <a:r>
              <a:rPr lang="ru-RU" sz="2000" dirty="0"/>
              <a:t> сельского совета и заканчивая начальником районного управления социальной защиты населения. Более чем полувековой труд отмечен правительственными наградами, почетными грамотами области и района. Он дважды награжден медалью «Знак Почета», Орденом Славы 3 степени, дважды медаль «За трудовую доблесть», многими юбилейными медалями. Ратный путь отмечен орденом Отечественной Войны 1 степени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Я горжусь и любуюсь ВАМИ-</a:t>
            </a:r>
          </a:p>
          <a:p>
            <a:pPr algn="just"/>
            <a:r>
              <a:rPr lang="ru-RU" sz="2000" dirty="0"/>
              <a:t>Вы ведь донце совести моей…</a:t>
            </a:r>
          </a:p>
          <a:p>
            <a:pPr algn="just"/>
            <a:r>
              <a:rPr lang="ru-RU" sz="2000" dirty="0"/>
              <a:t>Расскажу я о Вас словами </a:t>
            </a:r>
          </a:p>
          <a:p>
            <a:pPr algn="just"/>
            <a:r>
              <a:rPr lang="ru-RU" sz="2000" dirty="0"/>
              <a:t>Бесконечной любви своей.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Стих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дочери Земляновой 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Лидии Васильевны</a:t>
            </a:r>
            <a:r>
              <a:rPr lang="ru-RU" sz="1400" b="1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).</a:t>
            </a:r>
            <a:endParaRPr lang="ru-RU" sz="2000" b="1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64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856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Ползователь</dc:creator>
  <cp:lastModifiedBy>Ползователь</cp:lastModifiedBy>
  <cp:revision>22</cp:revision>
  <dcterms:created xsi:type="dcterms:W3CDTF">2015-03-21T20:34:13Z</dcterms:created>
  <dcterms:modified xsi:type="dcterms:W3CDTF">2015-03-28T15:13:25Z</dcterms:modified>
</cp:coreProperties>
</file>