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729D-2E04-49EB-B486-13279916B80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B090-4FED-4473-A1A0-CA1E25B814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Организация сотрудничества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«школа – семья»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SC_037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00826" y="1214422"/>
            <a:ext cx="2428892" cy="1721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:\семенар\Изображение 12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71546"/>
            <a:ext cx="2643206" cy="1938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G:\конкурс\Изображение 20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286116" y="1500174"/>
            <a:ext cx="307183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G_095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572008"/>
            <a:ext cx="2928958" cy="2019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_093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4714884"/>
            <a:ext cx="285752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MG_095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4761517"/>
            <a:ext cx="3000364" cy="1739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2714620"/>
            <a:ext cx="2714644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2786058"/>
            <a:ext cx="23574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G:\семенар\Изображение 139.jpg"/>
          <p:cNvPicPr>
            <a:picLocks noGrp="1" noChangeAspect="1" noChangeArrowheads="1"/>
          </p:cNvPicPr>
          <p:nvPr>
            <p:ph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00298" y="2643182"/>
            <a:ext cx="400052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357298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786322"/>
            <a:ext cx="3071834" cy="154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357562"/>
            <a:ext cx="378621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571612"/>
            <a:ext cx="3857652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Организация сотрудничества   «школа – семья»</vt:lpstr>
      <vt:lpstr>Родительские собрания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сотрудничества   «школа – семья»</dc:title>
  <dc:creator>VVV</dc:creator>
  <cp:lastModifiedBy>VVV</cp:lastModifiedBy>
  <cp:revision>1</cp:revision>
  <dcterms:created xsi:type="dcterms:W3CDTF">2015-03-22T09:10:38Z</dcterms:created>
  <dcterms:modified xsi:type="dcterms:W3CDTF">2015-03-22T09:11:39Z</dcterms:modified>
</cp:coreProperties>
</file>