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48922C-170F-4B5D-AE10-6072F73CCB74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CBFE25-98E2-4C39-8ADF-9F5BB6C46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7272366" cy="1143008"/>
          </a:xfrm>
        </p:spPr>
        <p:txBody>
          <a:bodyPr/>
          <a:lstStyle/>
          <a:p>
            <a:pPr algn="r"/>
            <a:r>
              <a:rPr lang="ru-RU" dirty="0" err="1" smtClean="0"/>
              <a:t>Гилева</a:t>
            </a:r>
            <a:r>
              <a:rPr lang="ru-RU" dirty="0" smtClean="0"/>
              <a:t> Н.А.,</a:t>
            </a:r>
          </a:p>
          <a:p>
            <a:pPr algn="r"/>
            <a:r>
              <a:rPr lang="ru-RU" dirty="0" smtClean="0"/>
              <a:t> учитель русского языка и литературы,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Развитие  творческих способностей учащихся на уроках русского  языка и литературы</a:t>
            </a:r>
            <a:endParaRPr lang="ru-RU" sz="4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1.Одно слово – сущ. –объект</a:t>
            </a:r>
          </a:p>
          <a:p>
            <a:pPr>
              <a:buNone/>
            </a:pPr>
            <a:r>
              <a:rPr lang="ru-RU" dirty="0" smtClean="0"/>
              <a:t>2.2 слова – </a:t>
            </a:r>
            <a:r>
              <a:rPr lang="ru-RU" dirty="0" err="1" smtClean="0"/>
              <a:t>прил</a:t>
            </a:r>
            <a:r>
              <a:rPr lang="ru-RU" dirty="0" smtClean="0"/>
              <a:t>, </a:t>
            </a:r>
            <a:r>
              <a:rPr lang="ru-RU" dirty="0" err="1" smtClean="0"/>
              <a:t>прич</a:t>
            </a:r>
            <a:r>
              <a:rPr lang="ru-RU" dirty="0" smtClean="0"/>
              <a:t>.- описание признаков и свойств объекта</a:t>
            </a:r>
          </a:p>
          <a:p>
            <a:pPr>
              <a:buNone/>
            </a:pPr>
            <a:r>
              <a:rPr lang="ru-RU" dirty="0" smtClean="0"/>
              <a:t>3.3 глагола или деепричастия</a:t>
            </a:r>
          </a:p>
          <a:p>
            <a:pPr>
              <a:buNone/>
            </a:pPr>
            <a:r>
              <a:rPr lang="ru-RU" dirty="0" smtClean="0"/>
              <a:t>4.4 слова – личное отношение к предмету</a:t>
            </a:r>
          </a:p>
          <a:p>
            <a:pPr>
              <a:buNone/>
            </a:pPr>
            <a:r>
              <a:rPr lang="ru-RU" dirty="0" smtClean="0"/>
              <a:t>5.1 слово – суть предмета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– пять строк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571768"/>
                <a:gridCol w="2428892"/>
                <a:gridCol w="2686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 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Сатин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прилагательных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Умный, дерзкий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делает?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Играет, спорит, думает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автор думает о теме?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Фраза из 4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герой дела, а герой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же он по своей сути?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правдолюбец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по пьесе М.Горького </a:t>
            </a:r>
            <a:br>
              <a:rPr lang="ru-RU" dirty="0" smtClean="0"/>
            </a:br>
            <a:r>
              <a:rPr lang="ru-RU" dirty="0" smtClean="0"/>
              <a:t>«На дне»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305800" cy="2357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 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Формирование устойчивого познавательного интереса к предмету на основе активизации мыслительной деятельности на уроке;</a:t>
            </a:r>
          </a:p>
          <a:p>
            <a:r>
              <a:rPr lang="ru-RU" sz="2400" dirty="0" smtClean="0"/>
              <a:t>Воспитание любви и уважения к слову;</a:t>
            </a:r>
          </a:p>
          <a:p>
            <a:r>
              <a:rPr lang="ru-RU" sz="2400" dirty="0" smtClean="0"/>
              <a:t>Развитие в детях эстетического вкуса, природного чувства, ритма, гармонии красоты с помощью образцов классической поэзии;</a:t>
            </a:r>
          </a:p>
          <a:p>
            <a:r>
              <a:rPr lang="ru-RU" sz="2400" dirty="0" smtClean="0"/>
              <a:t>Развитие творческих способностей  учащихся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и задачи: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Собери фразеологизм»</a:t>
            </a:r>
            <a:endParaRPr lang="ru-RU" dirty="0" smtClean="0"/>
          </a:p>
          <a:p>
            <a:r>
              <a:rPr lang="ru-RU" dirty="0" smtClean="0"/>
              <a:t>Как; Макар; свистит; на языке; ветер; вертится; в карманах; куда; в рукавицах; канул; телят; в воду; не гонял; ежовых.</a:t>
            </a:r>
          </a:p>
          <a:p>
            <a:r>
              <a:rPr lang="ru-RU" b="1" i="1" dirty="0" smtClean="0"/>
              <a:t>Ответы:</a:t>
            </a:r>
            <a:endParaRPr lang="ru-RU" dirty="0" smtClean="0"/>
          </a:p>
          <a:p>
            <a:r>
              <a:rPr lang="ru-RU" dirty="0" smtClean="0"/>
              <a:t>- Куда Макар телят не гонял. </a:t>
            </a:r>
            <a:br>
              <a:rPr lang="ru-RU" dirty="0" smtClean="0"/>
            </a:br>
            <a:r>
              <a:rPr lang="ru-RU" dirty="0" smtClean="0"/>
              <a:t>- Как в воду канул. </a:t>
            </a:r>
            <a:br>
              <a:rPr lang="ru-RU" dirty="0" smtClean="0"/>
            </a:br>
            <a:r>
              <a:rPr lang="ru-RU" dirty="0" smtClean="0"/>
              <a:t>- Ветер свистит в карманах. </a:t>
            </a:r>
            <a:br>
              <a:rPr lang="ru-RU" dirty="0" smtClean="0"/>
            </a:br>
            <a:r>
              <a:rPr lang="ru-RU" dirty="0" smtClean="0"/>
              <a:t>- На языке вертится. </a:t>
            </a:r>
            <a:br>
              <a:rPr lang="ru-RU" dirty="0" smtClean="0"/>
            </a:br>
            <a:r>
              <a:rPr lang="ru-RU" dirty="0" smtClean="0"/>
              <a:t>- В ежовых рукавицах.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игры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txBody>
          <a:bodyPr>
            <a:normAutofit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Восстановить пословицы, обе части которых соединены неверно, заново расставить знаки препинания.</a:t>
            </a:r>
          </a:p>
          <a:p>
            <a:pPr>
              <a:buNone/>
            </a:pPr>
            <a:r>
              <a:rPr lang="ru-RU" dirty="0" smtClean="0"/>
              <a:t>1) Ремесло не коромысло: - не </a:t>
            </a:r>
            <a:r>
              <a:rPr lang="ru-RU" dirty="0" err="1" smtClean="0"/>
              <a:t>научиш</a:t>
            </a:r>
            <a:r>
              <a:rPr lang="ru-RU" dirty="0" smtClean="0"/>
              <a:t>(?)</a:t>
            </a:r>
            <a:r>
              <a:rPr lang="ru-RU" dirty="0" err="1" smtClean="0"/>
              <a:t>ся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2) Хорош(?) садовник - </a:t>
            </a:r>
            <a:r>
              <a:rPr lang="ru-RU" dirty="0" err="1" smtClean="0"/>
              <a:t>собереш</a:t>
            </a:r>
            <a:r>
              <a:rPr lang="ru-RU" dirty="0" smtClean="0"/>
              <a:t>(?) хлеба на грош(?). </a:t>
            </a:r>
          </a:p>
          <a:p>
            <a:pPr>
              <a:buNone/>
            </a:pPr>
            <a:r>
              <a:rPr lang="ru-RU" dirty="0" smtClean="0"/>
              <a:t>3) Не </a:t>
            </a:r>
            <a:r>
              <a:rPr lang="ru-RU" dirty="0" err="1" smtClean="0"/>
              <a:t>помучиш</a:t>
            </a:r>
            <a:r>
              <a:rPr lang="ru-RU" dirty="0" smtClean="0"/>
              <a:t>(?)</a:t>
            </a:r>
            <a:r>
              <a:rPr lang="ru-RU" dirty="0" err="1" smtClean="0"/>
              <a:t>ся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посееш</a:t>
            </a:r>
            <a:r>
              <a:rPr lang="ru-RU" dirty="0" smtClean="0"/>
              <a:t>(?) - </a:t>
            </a:r>
            <a:r>
              <a:rPr lang="ru-RU" dirty="0" err="1" smtClean="0"/>
              <a:t>не</a:t>
            </a:r>
            <a:r>
              <a:rPr lang="ru-RU" dirty="0" smtClean="0"/>
              <a:t> взойдут. </a:t>
            </a:r>
          </a:p>
          <a:p>
            <a:pPr>
              <a:buNone/>
            </a:pPr>
            <a:r>
              <a:rPr lang="ru-RU" dirty="0" smtClean="0"/>
              <a:t>4) Не </a:t>
            </a:r>
            <a:r>
              <a:rPr lang="ru-RU" dirty="0" err="1" smtClean="0"/>
              <a:t>удобриш</a:t>
            </a:r>
            <a:r>
              <a:rPr lang="ru-RU" dirty="0" smtClean="0"/>
              <a:t>(?) рож(?) - плеч(?) не оттянет. </a:t>
            </a:r>
          </a:p>
          <a:p>
            <a:pPr>
              <a:buNone/>
            </a:pPr>
            <a:r>
              <a:rPr lang="ru-RU" dirty="0" smtClean="0"/>
              <a:t>5) Бобы не грибы, хорош(?) и крыжовник.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«Собери пословицу»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Восстановить пословицы, части которых соединены неверно. Раскрыть скобки. </a:t>
            </a:r>
          </a:p>
          <a:p>
            <a:pPr>
              <a:buNone/>
            </a:pPr>
            <a:r>
              <a:rPr lang="ru-RU" dirty="0" smtClean="0"/>
              <a:t>1) Бояться (не)счастья - в лес (не)ходить.</a:t>
            </a:r>
          </a:p>
          <a:p>
            <a:pPr>
              <a:buNone/>
            </a:pPr>
            <a:r>
              <a:rPr lang="ru-RU" dirty="0" smtClean="0"/>
              <a:t>2) (Не)другу поверить - словам твоим никогда веры (не)будет. </a:t>
            </a:r>
          </a:p>
          <a:p>
            <a:pPr>
              <a:buNone/>
            </a:pPr>
            <a:r>
              <a:rPr lang="ru-RU" dirty="0" smtClean="0"/>
              <a:t>3) Волков бояться - друга обмануть. </a:t>
            </a:r>
          </a:p>
          <a:p>
            <a:pPr>
              <a:buNone/>
            </a:pPr>
            <a:r>
              <a:rPr lang="ru-RU" dirty="0" smtClean="0"/>
              <a:t>4) (Не)плюй в колодец - стыдно (не)учиться. </a:t>
            </a:r>
          </a:p>
          <a:p>
            <a:pPr>
              <a:buNone/>
            </a:pPr>
            <a:r>
              <a:rPr lang="ru-RU" dirty="0" smtClean="0"/>
              <a:t>5) Раз скажешь (не)правду - и счастья (не)видать. </a:t>
            </a:r>
          </a:p>
          <a:p>
            <a:pPr>
              <a:buNone/>
            </a:pPr>
            <a:r>
              <a:rPr lang="ru-RU" dirty="0" smtClean="0"/>
              <a:t>6) (Не)стыдно (не)знать - пригодится воды напиться.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 найти слово, не соответствующее определенному правилу, части речи, смыслу и т. д.</a:t>
            </a:r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r>
              <a:rPr lang="ru-RU" dirty="0" smtClean="0"/>
              <a:t>1. лимонный, карманный, соломенный (лишнее - соломенный); </a:t>
            </a:r>
          </a:p>
          <a:p>
            <a:pPr>
              <a:buNone/>
            </a:pPr>
            <a:r>
              <a:rPr lang="ru-RU" dirty="0" smtClean="0"/>
              <a:t> 2.горяч, могуч, плач (лишнее - плач, так как существительное); </a:t>
            </a:r>
          </a:p>
          <a:p>
            <a:pPr>
              <a:buNone/>
            </a:pPr>
            <a:r>
              <a:rPr lang="ru-RU" dirty="0" smtClean="0"/>
              <a:t>3. революция, циркуль, нация (лишнее - циркуль).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«Третий лишний»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хема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7786742" cy="478634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Кластер - гроздь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428868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Тонкие 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Толстые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Кто…?     Что…?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Дайте три объяснения, почему…?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Когда…? Как звать…?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Почему, вы думаете…?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ли…?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Согласны ли вы…?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13359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прием</a:t>
            </a:r>
            <a:r>
              <a:rPr lang="ru-RU" dirty="0" smtClean="0"/>
              <a:t> «</a:t>
            </a:r>
            <a:r>
              <a:rPr lang="ru-RU" b="1" dirty="0" smtClean="0"/>
              <a:t>Толстые и тонкие вопросы»: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развивает умение воспринимать информацию, способность к рефлексии прием «</a:t>
            </a:r>
            <a:r>
              <a:rPr lang="ru-RU" b="1" dirty="0" smtClean="0"/>
              <a:t>  Знаю – хочу узнать – узнал – научился»</a:t>
            </a:r>
            <a:r>
              <a:rPr lang="ru-RU" dirty="0" smtClean="0"/>
              <a:t> Этап «Знаю» предполагает работу в паре: что я знаю о теме урока; «Хочу узнать» - формулирование цели; «Узнал» - соотношение старой и новой информации; «Научился » - осознание результативности деятельности.</a:t>
            </a:r>
            <a:r>
              <a:rPr lang="ru-RU" b="1" dirty="0" smtClean="0"/>
              <a:t>        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</TotalTime>
  <Words>487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Развитие  творческих способностей учащихся на уроках русского  языка и литературы</vt:lpstr>
      <vt:lpstr>     Цели и задачи: </vt:lpstr>
      <vt:lpstr>Использование игры</vt:lpstr>
      <vt:lpstr>«Собери пословицу»  </vt:lpstr>
      <vt:lpstr>Слайд 5</vt:lpstr>
      <vt:lpstr>«Третий лишний» </vt:lpstr>
      <vt:lpstr>Кластер - гроздь</vt:lpstr>
      <vt:lpstr>  прием «Толстые и тонкие вопросы»:  </vt:lpstr>
      <vt:lpstr>Слайд 9</vt:lpstr>
      <vt:lpstr>Синквейн – пять строк </vt:lpstr>
      <vt:lpstr>Синквейн по пьесе М.Горького  «На дне»</vt:lpstr>
      <vt:lpstr>Спасибо за внимание!  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творческих способностей учащихся по русскому языку и литературе</dc:title>
  <dc:creator>Admin</dc:creator>
  <cp:lastModifiedBy>GEG</cp:lastModifiedBy>
  <cp:revision>29</cp:revision>
  <dcterms:created xsi:type="dcterms:W3CDTF">2012-03-21T12:39:38Z</dcterms:created>
  <dcterms:modified xsi:type="dcterms:W3CDTF">2013-03-28T06:14:03Z</dcterms:modified>
</cp:coreProperties>
</file>