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667C96-A231-4C1D-B23A-1691099A554F}">
          <p14:sldIdLst>
            <p14:sldId id="256"/>
            <p14:sldId id="257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6264696" cy="26642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Юдин </a:t>
            </a:r>
            <a:r>
              <a:rPr lang="ru-RU" sz="4800" dirty="0">
                <a:solidFill>
                  <a:srgbClr val="FF0000"/>
                </a:solidFill>
              </a:rPr>
              <a:t>М</a:t>
            </a:r>
            <a:r>
              <a:rPr lang="ru-RU" sz="4800" dirty="0" smtClean="0">
                <a:solidFill>
                  <a:srgbClr val="FF0000"/>
                </a:solidFill>
              </a:rPr>
              <a:t>ихаил Андреевич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417534" cy="46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709160"/>
          </a:xfrm>
        </p:spPr>
        <p:txBody>
          <a:bodyPr/>
          <a:lstStyle/>
          <a:p>
            <a:r>
              <a:rPr lang="ru-RU" dirty="0" smtClean="0"/>
              <a:t>Был награжден  </a:t>
            </a:r>
            <a:r>
              <a:rPr lang="ru-RU" dirty="0"/>
              <a:t>в</a:t>
            </a:r>
            <a:r>
              <a:rPr lang="ru-RU" dirty="0" smtClean="0"/>
              <a:t> ознаменовании 30-й годовщины советской армии и флота 1918-1948 годов. За победу над Германией в ВОВ 1941-1945года</a:t>
            </a:r>
            <a:r>
              <a:rPr lang="ru-RU" dirty="0"/>
              <a:t> </a:t>
            </a:r>
            <a:r>
              <a:rPr lang="ru-RU" dirty="0" smtClean="0"/>
              <a:t>, за доблестный труд в ознаменование 100-летия со дня рождения В.И. Ленина, ветерана труда СССР.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555">
            <a:off x="4450670" y="3085900"/>
            <a:ext cx="4155564" cy="3116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162">
            <a:off x="299565" y="3373777"/>
            <a:ext cx="4597818" cy="30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 декабря 2014 года исполнилось 89 лет.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688632" cy="3678718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587727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400" dirty="0" smtClean="0"/>
              <a:t>С женой Татьяной Архиповной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74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правнуками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76664" cy="4818773"/>
          </a:xfrm>
        </p:spPr>
      </p:pic>
    </p:spTree>
    <p:extLst>
      <p:ext uri="{BB962C8B-B14F-4D97-AF65-F5344CB8AC3E}">
        <p14:creationId xmlns:p14="http://schemas.microsoft.com/office/powerpoint/2010/main" val="35141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Послевоенные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r>
              <a:rPr lang="ru-RU" dirty="0" smtClean="0"/>
              <a:t>В 1950 году работал на заводе </a:t>
            </a:r>
            <a:r>
              <a:rPr lang="ru-RU" dirty="0" err="1" smtClean="0"/>
              <a:t>Белинсксельмаш</a:t>
            </a:r>
            <a:r>
              <a:rPr lang="ru-RU" dirty="0" smtClean="0"/>
              <a:t> до 1956. С 1957 года работал в колхозе в селе  </a:t>
            </a:r>
            <a:r>
              <a:rPr lang="ru-RU" dirty="0" err="1" smtClean="0"/>
              <a:t>Адикаевка</a:t>
            </a:r>
            <a:r>
              <a:rPr lang="ru-RU" dirty="0" smtClean="0"/>
              <a:t> комбайнером 6 лет,  а в 1962 году уволился. 2 года проработал во вневедомственной охране.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7" y="3220018"/>
            <a:ext cx="7102109" cy="36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dirty="0" smtClean="0"/>
              <a:t>С 1965 года работал на железной дороге станция Белинская. </a:t>
            </a:r>
            <a:r>
              <a:rPr lang="ru-RU" dirty="0"/>
              <a:t>О</a:t>
            </a:r>
            <a:r>
              <a:rPr lang="ru-RU" dirty="0" smtClean="0"/>
              <a:t>тработав 21 год составителем, ушел на пенсию.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4983480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14 декабря 1925 года. В Пензенской области Каменского района с. </a:t>
            </a:r>
            <a:r>
              <a:rPr lang="ru-RU" dirty="0" err="1" smtClean="0"/>
              <a:t>Адикаевка</a:t>
            </a:r>
            <a:r>
              <a:rPr lang="ru-RU" dirty="0" smtClean="0"/>
              <a:t>. Семья состояла из пяти человек: мама – Юдина </a:t>
            </a:r>
            <a:r>
              <a:rPr lang="ru-RU" dirty="0" err="1" smtClean="0"/>
              <a:t>Аксения</a:t>
            </a:r>
            <a:r>
              <a:rPr lang="ru-RU" dirty="0" smtClean="0"/>
              <a:t> Федоровна, отец – Юдин Андрей Никитович, брат – Александр Андреевич,   сестра – Татьяна Андреевна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7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ru-RU" dirty="0" smtClean="0"/>
              <a:t>В 1943 году в марте месяца 17 летним парнишкой ушел на фронт.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168352" cy="43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r>
              <a:rPr lang="ru-RU" dirty="0" smtClean="0"/>
              <a:t>Воевать пришлось в Сталинграде, попал на танковый завод.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После этого учился на связиста 1 месяц и попал на фронт в город Харьков.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672408" cy="28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001804">
            <a:off x="107504" y="332656"/>
            <a:ext cx="5626968" cy="478112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Так же военные годы его прошли в Украине , Киеве. Побывал он под Львовом, в Румынии, Югославии, Австрии, </a:t>
            </a:r>
            <a:r>
              <a:rPr lang="ru-RU" dirty="0"/>
              <a:t>В</a:t>
            </a:r>
            <a:r>
              <a:rPr lang="ru-RU" dirty="0" smtClean="0"/>
              <a:t>енгрии, Чехословакии. </a:t>
            </a:r>
          </a:p>
          <a:p>
            <a:pPr marL="137160" indent="0">
              <a:buNone/>
            </a:pPr>
            <a:r>
              <a:rPr lang="ru-RU" dirty="0" smtClean="0"/>
              <a:t>Последние годы войны воевал на Одере (Германия)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23029"/>
            <a:ext cx="6122904" cy="37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51816">
            <a:off x="467544" y="764704"/>
            <a:ext cx="8229600" cy="4709160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Нарва Эстония 1947 год. Прыжки в </a:t>
            </a:r>
            <a:r>
              <a:rPr lang="ru-RU" dirty="0"/>
              <a:t>Т</a:t>
            </a:r>
            <a:r>
              <a:rPr lang="ru-RU" dirty="0" smtClean="0"/>
              <a:t>арту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4038184" cy="5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52223">
            <a:off x="131168" y="319588"/>
            <a:ext cx="8229600" cy="4709160"/>
          </a:xfrm>
        </p:spPr>
        <p:txBody>
          <a:bodyPr/>
          <a:lstStyle/>
          <a:p>
            <a:r>
              <a:rPr lang="ru-RU" dirty="0" smtClean="0"/>
              <a:t>1947 год в день 30-ти </a:t>
            </a:r>
            <a:r>
              <a:rPr lang="ru-RU" dirty="0" err="1" smtClean="0"/>
              <a:t>летия</a:t>
            </a:r>
            <a:r>
              <a:rPr lang="ru-RU" dirty="0" smtClean="0"/>
              <a:t> «Октябрьской революции» с друзьями на службе.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4680520" cy="49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Михаил Андреевич является фронтовиком 1941-1945 годов. Пройдя всю отечественную войну, он был награждён многими медалями.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896">
            <a:off x="2038238" y="2985014"/>
            <a:ext cx="5154931" cy="29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4896544" cy="5616624"/>
          </a:xfrm>
        </p:spPr>
        <p:txBody>
          <a:bodyPr/>
          <a:lstStyle/>
          <a:p>
            <a:r>
              <a:rPr lang="ru-RU" dirty="0" smtClean="0"/>
              <a:t>Награжден был: гвардией СССР Георгием  Жуковым 1896-1996, так же был награжден  за взятие Вены 13 апреля 1945 года. Является ветераном труда. Имеет медали к 20-, 30-, 40-,50-, 60-летию победы в Великой Отечественной Войне.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3261356" cy="43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301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14 декабря 2014 года исполнилось 89 лет. </vt:lpstr>
      <vt:lpstr>С правнуками </vt:lpstr>
      <vt:lpstr>Послевоенные годы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 лотков</dc:creator>
  <cp:lastModifiedBy>Школа №5 (9)</cp:lastModifiedBy>
  <cp:revision>11</cp:revision>
  <dcterms:created xsi:type="dcterms:W3CDTF">2015-03-20T18:25:32Z</dcterms:created>
  <dcterms:modified xsi:type="dcterms:W3CDTF">2015-03-21T05:20:41Z</dcterms:modified>
</cp:coreProperties>
</file>