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301" r:id="rId8"/>
    <p:sldId id="276" r:id="rId9"/>
    <p:sldId id="277" r:id="rId10"/>
    <p:sldId id="278" r:id="rId11"/>
    <p:sldId id="279" r:id="rId12"/>
    <p:sldId id="30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48" autoAdjust="0"/>
  </p:normalViewPr>
  <p:slideViewPr>
    <p:cSldViewPr>
      <p:cViewPr varScale="1">
        <p:scale>
          <a:sx n="82" d="100"/>
          <a:sy n="82" d="100"/>
        </p:scale>
        <p:origin x="-1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BCADB-E6E9-4075-B10E-08E1DFF41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2C51-EED4-4D73-9C17-78411A411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4E3F9-71E2-4982-A810-BA706B331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19B3F-C66E-47F4-9772-88A182EC6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C3CC-FE51-4FB1-8138-717D90CF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4F0C-551F-4246-81DF-65829ACA1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F00BD-C0C4-4EBA-B3E2-E95B6B84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F97C-5D47-45AA-BD5C-93813A743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5D03A-61CC-462E-9A68-088B8792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E4A8-76F0-425E-BDA7-53A3D1CF7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4749-42DA-4E9F-8EAA-855E31D88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9B70-930B-43D7-8F8A-3D4647FB8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A069-D52C-4434-95C7-1E8EB709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6DCE63-8BBF-4B04-83DB-30D98E49B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85794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Памятники природы </a:t>
            </a:r>
            <a:endParaRPr lang="ru-RU" sz="4800" b="1" dirty="0" smtClean="0">
              <a:solidFill>
                <a:srgbClr val="000099"/>
              </a:solidFill>
              <a:latin typeface="+mn-lt"/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охраняемые природные территории, на которых расположены редкие или достопримечательные объект живой или неживой </a:t>
            </a:r>
            <a:r>
              <a:rPr lang="ru-RU" sz="3200" b="1" dirty="0" smtClean="0">
                <a:solidFill>
                  <a:srgbClr val="C00000"/>
                </a:solidFill>
              </a:rPr>
              <a:t>природы, уникальные в научном, культурном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отношении.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0000"/>
                </a:solidFill>
              </a:rPr>
              <a:t>Валдайская возвышенность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953000"/>
            <a:ext cx="8077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990000"/>
                </a:solidFill>
              </a:rPr>
              <a:t>           </a:t>
            </a:r>
            <a:r>
              <a:rPr lang="ru-RU" sz="2400" smtClean="0">
                <a:solidFill>
                  <a:srgbClr val="003300"/>
                </a:solidFill>
              </a:rPr>
              <a:t>«Всероссийское междуречье» по праву называют Валдай. Отсюда берут начало реки Волга, Днепр, Западная Двина.</a:t>
            </a:r>
          </a:p>
        </p:txBody>
      </p:sp>
      <p:pic>
        <p:nvPicPr>
          <p:cNvPr id="27653" name="Picture 5" descr="валд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30288"/>
            <a:ext cx="5410200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0000"/>
                </a:solidFill>
              </a:rPr>
              <a:t>Озеро Селигер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181600"/>
            <a:ext cx="76962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990000"/>
                </a:solidFill>
              </a:rPr>
              <a:t>          </a:t>
            </a:r>
            <a:r>
              <a:rPr lang="ru-RU" sz="2400" smtClean="0">
                <a:solidFill>
                  <a:srgbClr val="003300"/>
                </a:solidFill>
              </a:rPr>
              <a:t>Селигер- главное сокровище Валдая.  Площадь озера – 212 км кв. Его причудливая форма напоминает цветок орхидеи.</a:t>
            </a:r>
          </a:p>
        </p:txBody>
      </p:sp>
      <p:pic>
        <p:nvPicPr>
          <p:cNvPr id="28677" name="Picture 5" descr="селиг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2484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569325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5400" b="1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0000"/>
                </a:solidFill>
              </a:rPr>
              <a:t>Карелия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66800"/>
            <a:ext cx="3429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solidFill>
                  <a:srgbClr val="003300"/>
                </a:solidFill>
              </a:rPr>
              <a:t>Карелия поражает необычайной красотой и своеобразием природы. Летом здесь почти не заходит солнце. Зимой здесь царство чистого белого снега с синевой замерзших озер и </a:t>
            </a:r>
            <a:r>
              <a:rPr lang="ru-RU" sz="2400" dirty="0" smtClean="0">
                <a:solidFill>
                  <a:srgbClr val="003300"/>
                </a:solidFill>
              </a:rPr>
              <a:t>стройными елями </a:t>
            </a:r>
            <a:r>
              <a:rPr lang="ru-RU" sz="2400" dirty="0" smtClean="0">
                <a:solidFill>
                  <a:srgbClr val="003300"/>
                </a:solidFill>
              </a:rPr>
              <a:t>и соснами.</a:t>
            </a:r>
          </a:p>
        </p:txBody>
      </p:sp>
      <p:pic>
        <p:nvPicPr>
          <p:cNvPr id="20485" name="Picture 5" descr="каре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724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92150"/>
            <a:ext cx="3630613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 </a:t>
            </a:r>
            <a:r>
              <a:rPr lang="ru-RU" sz="2400" smtClean="0">
                <a:solidFill>
                  <a:srgbClr val="003300"/>
                </a:solidFill>
              </a:rPr>
              <a:t>Почти вся Карелия лежит в пределах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b="1" smtClean="0">
                <a:solidFill>
                  <a:srgbClr val="990000"/>
                </a:solidFill>
              </a:rPr>
              <a:t>Балтийского  кристаллического щита</a:t>
            </a:r>
            <a:r>
              <a:rPr lang="ru-RU" sz="2400" smtClean="0">
                <a:solidFill>
                  <a:srgbClr val="990000"/>
                </a:solidFill>
              </a:rPr>
              <a:t>, </a:t>
            </a:r>
            <a:r>
              <a:rPr lang="ru-RU" sz="2400" smtClean="0">
                <a:solidFill>
                  <a:srgbClr val="003300"/>
                </a:solidFill>
              </a:rPr>
              <a:t>сложеного гранитами и гнейсами. Карелию часто называют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b="1" smtClean="0">
                <a:solidFill>
                  <a:srgbClr val="990000"/>
                </a:solidFill>
              </a:rPr>
              <a:t>страной озер и гранита.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smtClean="0">
                <a:solidFill>
                  <a:srgbClr val="003300"/>
                </a:solidFill>
              </a:rPr>
              <a:t>Знаменитыми карельским гранитами отделаны наиболее красивые здания Москвы и Санкт-Петербурга, набережные р.Невы и р.Москвы.</a:t>
            </a:r>
          </a:p>
        </p:txBody>
      </p:sp>
      <p:pic>
        <p:nvPicPr>
          <p:cNvPr id="21509" name="Picture 5" descr="карелия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935288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гранит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3716338"/>
            <a:ext cx="3810000" cy="2859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800600"/>
            <a:ext cx="7848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</a:t>
            </a:r>
            <a:r>
              <a:rPr lang="ru-RU" sz="2400" smtClean="0">
                <a:solidFill>
                  <a:srgbClr val="003300"/>
                </a:solidFill>
              </a:rPr>
              <a:t>В Карелии можно увидеть следы древнего оледеннения – выпаханные ледником котловины озер, отполированные скалы –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b="1" smtClean="0">
                <a:solidFill>
                  <a:srgbClr val="990000"/>
                </a:solidFill>
              </a:rPr>
              <a:t>«бараньи лбы».</a:t>
            </a:r>
          </a:p>
        </p:txBody>
      </p:sp>
      <p:pic>
        <p:nvPicPr>
          <p:cNvPr id="22533" name="Picture 5" descr="бараний ло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943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620713"/>
            <a:ext cx="2952750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</a:t>
            </a:r>
            <a:r>
              <a:rPr lang="ru-RU" sz="2400" smtClean="0">
                <a:solidFill>
                  <a:srgbClr val="003300"/>
                </a:solidFill>
              </a:rPr>
              <a:t>Озера Карелии соединены короткими порожистыми реками с быстрым течением и прохладной, прозрачной водой. На каменистых ступенях русел рек часто встречаются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b="1" smtClean="0">
                <a:solidFill>
                  <a:srgbClr val="990000"/>
                </a:solidFill>
              </a:rPr>
              <a:t>водопады.</a:t>
            </a:r>
          </a:p>
        </p:txBody>
      </p:sp>
      <p:pic>
        <p:nvPicPr>
          <p:cNvPr id="23557" name="Picture 5" descr="карели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43227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оне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3716338"/>
            <a:ext cx="3810000" cy="285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0000"/>
                </a:solidFill>
              </a:rPr>
              <a:t>Водопад Кивач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267200"/>
            <a:ext cx="76962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solidFill>
                  <a:srgbClr val="003300"/>
                </a:solidFill>
              </a:rPr>
              <a:t>Водопад расположен на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b="1" dirty="0" smtClean="0">
                <a:solidFill>
                  <a:srgbClr val="990000"/>
                </a:solidFill>
              </a:rPr>
              <a:t>р.Суне</a:t>
            </a:r>
            <a:r>
              <a:rPr lang="ru-RU" sz="2400" dirty="0" smtClean="0">
                <a:solidFill>
                  <a:srgbClr val="990000"/>
                </a:solidFill>
              </a:rPr>
              <a:t>. </a:t>
            </a:r>
            <a:r>
              <a:rPr lang="ru-RU" sz="2400" dirty="0" smtClean="0">
                <a:solidFill>
                  <a:srgbClr val="003300"/>
                </a:solidFill>
              </a:rPr>
              <a:t>Воды реки, зажатые скалами в узком ущелье длиной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b="1" dirty="0" smtClean="0">
                <a:solidFill>
                  <a:srgbClr val="990000"/>
                </a:solidFill>
              </a:rPr>
              <a:t>170 м,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smtClean="0">
                <a:solidFill>
                  <a:srgbClr val="003300"/>
                </a:solidFill>
              </a:rPr>
              <a:t>падают с одиннадцати метровой высоты.</a:t>
            </a:r>
          </a:p>
        </p:txBody>
      </p:sp>
      <p:pic>
        <p:nvPicPr>
          <p:cNvPr id="24581" name="Picture 5" descr="кива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43434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одопад Кивач - Картинка 14551/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0000"/>
                </a:solidFill>
              </a:rPr>
              <a:t>Первый российский курорт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648200"/>
            <a:ext cx="76962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</a:t>
            </a:r>
            <a:r>
              <a:rPr lang="ru-RU" sz="2400" smtClean="0">
                <a:solidFill>
                  <a:srgbClr val="003300"/>
                </a:solidFill>
              </a:rPr>
              <a:t> В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b="1" smtClean="0">
                <a:solidFill>
                  <a:srgbClr val="990000"/>
                </a:solidFill>
              </a:rPr>
              <a:t>1719 г.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smtClean="0">
                <a:solidFill>
                  <a:srgbClr val="003300"/>
                </a:solidFill>
              </a:rPr>
              <a:t>по указанию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b="1" smtClean="0">
                <a:solidFill>
                  <a:srgbClr val="990000"/>
                </a:solidFill>
              </a:rPr>
              <a:t>Петра </a:t>
            </a:r>
            <a:r>
              <a:rPr lang="en-US" sz="2400" smtClean="0">
                <a:solidFill>
                  <a:srgbClr val="990000"/>
                </a:solidFill>
              </a:rPr>
              <a:t>I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smtClean="0">
                <a:solidFill>
                  <a:srgbClr val="003300"/>
                </a:solidFill>
              </a:rPr>
              <a:t>был построен</a:t>
            </a:r>
            <a:r>
              <a:rPr lang="ru-RU" sz="2400" smtClean="0">
                <a:solidFill>
                  <a:srgbClr val="990000"/>
                </a:solidFill>
              </a:rPr>
              <a:t> </a:t>
            </a:r>
            <a:r>
              <a:rPr lang="ru-RU" sz="2400" b="1" smtClean="0">
                <a:solidFill>
                  <a:srgbClr val="990000"/>
                </a:solidFill>
              </a:rPr>
              <a:t>первый российский курорт у д. Дворцы</a:t>
            </a:r>
            <a:r>
              <a:rPr lang="ru-RU" sz="2400" smtClean="0">
                <a:solidFill>
                  <a:srgbClr val="990000"/>
                </a:solidFill>
              </a:rPr>
              <a:t>. </a:t>
            </a:r>
            <a:r>
              <a:rPr lang="ru-RU" sz="2400" smtClean="0">
                <a:solidFill>
                  <a:srgbClr val="003300"/>
                </a:solidFill>
              </a:rPr>
              <a:t>Здесь был открыт источник минеральной воды, содержащий большое количество железа. Поэтому он получил название «марциальный» (в честь Марса – бога войны и железа).</a:t>
            </a:r>
          </a:p>
        </p:txBody>
      </p:sp>
      <p:pic>
        <p:nvPicPr>
          <p:cNvPr id="25605" name="Picture 5" descr="марциальные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0000"/>
                </a:solidFill>
              </a:rPr>
              <a:t>Историко-архитектурный музей-заповедник «Кижи»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876800"/>
            <a:ext cx="8153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003300"/>
                </a:solidFill>
              </a:rPr>
              <a:t>Заповедник расположен на небольшом острове в Онежском озере. Главная ценность музея – двадцати </a:t>
            </a:r>
            <a:r>
              <a:rPr lang="ru-RU" sz="2400" dirty="0" err="1" smtClean="0">
                <a:solidFill>
                  <a:srgbClr val="003300"/>
                </a:solidFill>
              </a:rPr>
              <a:t>двухглавая</a:t>
            </a:r>
            <a:r>
              <a:rPr lang="ru-RU" sz="2400" dirty="0" smtClean="0">
                <a:solidFill>
                  <a:srgbClr val="990000"/>
                </a:solidFill>
              </a:rPr>
              <a:t>  </a:t>
            </a:r>
            <a:r>
              <a:rPr lang="ru-RU" sz="2400" b="1" dirty="0" smtClean="0">
                <a:solidFill>
                  <a:srgbClr val="990000"/>
                </a:solidFill>
              </a:rPr>
              <a:t>Преображенская  церковь</a:t>
            </a:r>
            <a:r>
              <a:rPr lang="ru-RU" sz="2400" dirty="0" smtClean="0">
                <a:solidFill>
                  <a:srgbClr val="990000"/>
                </a:solidFill>
              </a:rPr>
              <a:t>, </a:t>
            </a:r>
            <a:r>
              <a:rPr lang="ru-RU" sz="2400" dirty="0" smtClean="0">
                <a:solidFill>
                  <a:srgbClr val="003300"/>
                </a:solidFill>
              </a:rPr>
              <a:t>шедевр русского деревянного зодчества, построенная в 1714 г. Высота церкви 35 м, построена без единого гвоздя.</a:t>
            </a:r>
          </a:p>
        </p:txBody>
      </p:sp>
      <p:pic>
        <p:nvPicPr>
          <p:cNvPr id="26629" name="Picture 5" descr="ки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311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Карелия</vt:lpstr>
      <vt:lpstr>Слайд 3</vt:lpstr>
      <vt:lpstr>Слайд 4</vt:lpstr>
      <vt:lpstr>Слайд 5</vt:lpstr>
      <vt:lpstr>Водопад Кивач</vt:lpstr>
      <vt:lpstr>Слайд 7</vt:lpstr>
      <vt:lpstr>Первый российский курорт</vt:lpstr>
      <vt:lpstr>Историко-архитектурный музей-заповедник «Кижи»</vt:lpstr>
      <vt:lpstr>Валдайская возвышенность</vt:lpstr>
      <vt:lpstr>Озеро Селигер</vt:lpstr>
      <vt:lpstr>Слайд 12</vt:lpstr>
    </vt:vector>
  </TitlesOfParts>
  <Company>cyber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Русской равнины</dc:title>
  <dc:creator>batukov</dc:creator>
  <cp:lastModifiedBy>Admin</cp:lastModifiedBy>
  <cp:revision>41</cp:revision>
  <dcterms:created xsi:type="dcterms:W3CDTF">2008-12-01T15:28:40Z</dcterms:created>
  <dcterms:modified xsi:type="dcterms:W3CDTF">2015-01-19T11:17:46Z</dcterms:modified>
</cp:coreProperties>
</file>