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2" r:id="rId7"/>
    <p:sldId id="263" r:id="rId8"/>
    <p:sldId id="264" r:id="rId9"/>
    <p:sldId id="261" r:id="rId10"/>
    <p:sldId id="267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F965-E1C4-43AF-9C8F-EAC2C8836603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3B9-B02E-4E8C-9558-ED73DD6DD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«Расскажи сказку»</a:t>
            </a:r>
            <a:endParaRPr lang="ru-RU" sz="4800" b="1" dirty="0"/>
          </a:p>
        </p:txBody>
      </p:sp>
      <p:pic>
        <p:nvPicPr>
          <p:cNvPr id="20484" name="Picture 4" descr="http://deti.dworik.com/wp-content/uploads/2010/08/skazka_dlya_det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429684" cy="572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44"/>
            <a:ext cx="9144000" cy="714356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3600" dirty="0" smtClean="0"/>
              <a:t>Самые  древние песни на земле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714355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                </a:t>
            </a:r>
            <a:r>
              <a:rPr lang="ru-RU" sz="5200" b="1" dirty="0" smtClean="0">
                <a:solidFill>
                  <a:schemeClr val="tx1"/>
                </a:solidFill>
              </a:rPr>
              <a:t>Колыбельные</a:t>
            </a:r>
            <a:endParaRPr lang="ru-RU" sz="5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xrest.ru/images/collection/00554/683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86380" y="0"/>
            <a:ext cx="4071966" cy="6858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Мелодия тихая, нежная, убаюкивающая.</a:t>
            </a:r>
            <a:endParaRPr lang="ru-RU" sz="4000" b="1" dirty="0"/>
          </a:p>
        </p:txBody>
      </p:sp>
      <p:pic>
        <p:nvPicPr>
          <p:cNvPr id="1030" name="Picture 6" descr="http://www.shults1.ru/3variant/son_mat.jpg"/>
          <p:cNvPicPr>
            <a:picLocks noChangeAspect="1" noChangeArrowheads="1"/>
          </p:cNvPicPr>
          <p:nvPr/>
        </p:nvPicPr>
        <p:blipFill>
          <a:blip r:embed="rId2" cstate="print"/>
          <a:srcRect l="15698" r="14534"/>
          <a:stretch>
            <a:fillRect/>
          </a:stretch>
        </p:blipFill>
        <p:spPr bwMode="auto">
          <a:xfrm>
            <a:off x="214282" y="207164"/>
            <a:ext cx="5214974" cy="636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«Спят усталые игрушки»</a:t>
            </a:r>
            <a:endParaRPr lang="ru-RU" sz="4800" dirty="0"/>
          </a:p>
        </p:txBody>
      </p:sp>
      <p:pic>
        <p:nvPicPr>
          <p:cNvPr id="3" name="Picture 6" descr="http://img4.imgbb.ru/3/b/a/3baee4d169322b89dcdfb618ceb59f49_56824.jpg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1571604" y="1071546"/>
            <a:ext cx="578647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 «</a:t>
            </a:r>
            <a:r>
              <a:rPr lang="ru-RU" sz="4800" b="1" dirty="0" err="1" smtClean="0"/>
              <a:t>Ай-я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жу-жу</a:t>
            </a:r>
            <a:r>
              <a:rPr lang="ru-RU" sz="4800" b="1" dirty="0" smtClean="0"/>
              <a:t>»          </a:t>
            </a:r>
            <a:endParaRPr lang="ru-RU" sz="4800" b="1" dirty="0"/>
          </a:p>
        </p:txBody>
      </p:sp>
      <p:pic>
        <p:nvPicPr>
          <p:cNvPr id="25602" name="Picture 2" descr="http://mamapapa-vrn.com/kartinkivideo3/spat_pora_usnul_bychok.jpg"/>
          <p:cNvPicPr>
            <a:picLocks noChangeAspect="1" noChangeArrowheads="1"/>
          </p:cNvPicPr>
          <p:nvPr/>
        </p:nvPicPr>
        <p:blipFill>
          <a:blip r:embed="rId2" cstate="print"/>
          <a:srcRect t="24375" r="63114"/>
          <a:stretch>
            <a:fillRect/>
          </a:stretch>
        </p:blipFill>
        <p:spPr bwMode="auto">
          <a:xfrm>
            <a:off x="1214414" y="857232"/>
            <a:ext cx="642942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1/61/731/61731125_0096984.jpg"/>
          <p:cNvPicPr>
            <a:picLocks noChangeAspect="1" noChangeArrowheads="1"/>
          </p:cNvPicPr>
          <p:nvPr/>
        </p:nvPicPr>
        <p:blipFill>
          <a:blip r:embed="rId2" cstate="print"/>
          <a:srcRect l="2703" t="2899" r="1802" b="2899"/>
          <a:stretch>
            <a:fillRect/>
          </a:stretch>
        </p:blipFill>
        <p:spPr bwMode="auto">
          <a:xfrm>
            <a:off x="714348" y="1785926"/>
            <a:ext cx="7715304" cy="49292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Добро пожаловать </a:t>
            </a:r>
            <a:br>
              <a:rPr lang="ru-RU" sz="4700" b="1" dirty="0" smtClean="0"/>
            </a:br>
            <a:r>
              <a:rPr lang="ru-RU" sz="4700" b="1" dirty="0" smtClean="0"/>
              <a:t>в волшебную и таинственную </a:t>
            </a:r>
            <a:br>
              <a:rPr lang="ru-RU" sz="4700" b="1" dirty="0" smtClean="0"/>
            </a:br>
            <a:r>
              <a:rPr lang="ru-RU" sz="4700" b="1" dirty="0" smtClean="0"/>
              <a:t>страну  Сказок!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Autofit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b="1" dirty="0" smtClean="0"/>
              <a:t>Читая сказку, </a:t>
            </a:r>
            <a:r>
              <a:rPr lang="ru-RU" b="1" dirty="0"/>
              <a:t>вы открываете дверь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красивый мир, </a:t>
            </a:r>
            <a:br>
              <a:rPr lang="ru-RU" b="1" dirty="0" smtClean="0"/>
            </a:br>
            <a:r>
              <a:rPr lang="ru-RU" b="1" dirty="0" smtClean="0"/>
              <a:t>где происходят разные чудеса.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9218" name="Picture 2" descr="http://www.shinyshiny.tv/assets_c/2011/04/2_book-thumb-600x450-102451.jpg"/>
          <p:cNvPicPr>
            <a:picLocks noChangeAspect="1" noChangeArrowheads="1"/>
          </p:cNvPicPr>
          <p:nvPr/>
        </p:nvPicPr>
        <p:blipFill>
          <a:blip r:embed="rId2" cstate="print"/>
          <a:srcRect l="5555" t="18919" r="5556" b="14864"/>
          <a:stretch>
            <a:fillRect/>
          </a:stretch>
        </p:blipFill>
        <p:spPr bwMode="auto">
          <a:xfrm>
            <a:off x="928662" y="2071678"/>
            <a:ext cx="72866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О чём рассказал в своей</a:t>
            </a:r>
            <a:br>
              <a:rPr lang="ru-RU" sz="3800" b="1" dirty="0" smtClean="0"/>
            </a:br>
            <a:r>
              <a:rPr lang="ru-RU" sz="3800" b="1" dirty="0" smtClean="0"/>
              <a:t>музыкальной сказке Сергей Прокофьев?</a:t>
            </a:r>
            <a:endParaRPr lang="ru-RU" sz="3800" b="1" dirty="0"/>
          </a:p>
        </p:txBody>
      </p:sp>
      <p:pic>
        <p:nvPicPr>
          <p:cNvPr id="7170" name="Picture 2" descr="http://sqnotes.com/uploads/1302099003_prokofe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72428" cy="535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imecity.ru/uploads/3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572560" cy="578645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«Сказочка»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чём рассказал Чайковский </a:t>
            </a:r>
            <a:br>
              <a:rPr lang="ru-RU" b="1" dirty="0" smtClean="0"/>
            </a:br>
            <a:r>
              <a:rPr lang="ru-RU" b="1" dirty="0" smtClean="0"/>
              <a:t>своей музыкой?</a:t>
            </a:r>
            <a:endParaRPr lang="ru-RU" b="1" dirty="0"/>
          </a:p>
        </p:txBody>
      </p:sp>
      <p:pic>
        <p:nvPicPr>
          <p:cNvPr id="4098" name="Picture 2" descr="http://img1.liveinternet.ru/images/attach/c/2/73/33/73033158_24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34762"/>
            <a:ext cx="7858180" cy="5437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/>
          <a:lstStyle/>
          <a:p>
            <a:r>
              <a:rPr lang="ru-RU" b="1" dirty="0" smtClean="0"/>
              <a:t>«Нянина сказка»     </a:t>
            </a:r>
            <a:endParaRPr lang="ru-RU" b="1" dirty="0"/>
          </a:p>
        </p:txBody>
      </p:sp>
      <p:pic>
        <p:nvPicPr>
          <p:cNvPr id="11" name="Picture 2" descr="http://deti.dworik.com/wp-content/uploads/2010/08/babushkiny_ska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«Баба-Яга»</a:t>
            </a:r>
            <a:endParaRPr lang="ru-RU" sz="4800" dirty="0"/>
          </a:p>
        </p:txBody>
      </p:sp>
      <p:pic>
        <p:nvPicPr>
          <p:cNvPr id="2052" name="Picture 4" descr="http://img-fotki.yandex.ru/get/6206/92823220.62/0_8686c_2642d93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357718" cy="5857916"/>
          </a:xfrm>
          <a:prstGeom prst="rect">
            <a:avLst/>
          </a:prstGeom>
          <a:noFill/>
        </p:spPr>
      </p:pic>
      <p:pic>
        <p:nvPicPr>
          <p:cNvPr id="2054" name="Picture 6" descr="http://s51.radikal.ru/i132/1012/b3/f47878b5b1e4.jpg"/>
          <p:cNvPicPr>
            <a:picLocks noChangeAspect="1" noChangeArrowheads="1"/>
          </p:cNvPicPr>
          <p:nvPr/>
        </p:nvPicPr>
        <p:blipFill>
          <a:blip r:embed="rId3" cstate="print"/>
          <a:srcRect l="7936" t="2500" r="4762" b="7500"/>
          <a:stretch>
            <a:fillRect/>
          </a:stretch>
        </p:blipFill>
        <p:spPr bwMode="auto">
          <a:xfrm>
            <a:off x="4786314" y="857232"/>
            <a:ext cx="407196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Прокофьев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Чайковский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«Сказочка»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500306"/>
            <a:ext cx="4714908" cy="3625857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Есть вступление,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неторопливая,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тихая, спокойная.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1142984"/>
            <a:ext cx="4041775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«Нянина сказка»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2500306"/>
            <a:ext cx="4714908" cy="4357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Нет вступления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быстрый темп, яркая.</a:t>
            </a:r>
          </a:p>
          <a:p>
            <a:pPr>
              <a:buNone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«Баба-Яга»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Громкая, злая, быстрая.</a:t>
            </a:r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«Расскажи сказку»</vt:lpstr>
      <vt:lpstr>Добро пожаловать  в волшебную и таинственную  страну  Сказок!  </vt:lpstr>
      <vt:lpstr> Читая сказку, вы открываете дверь  в красивый мир,  где происходят разные чудеса. </vt:lpstr>
      <vt:lpstr>О чём рассказал в своей музыкальной сказке Сергей Прокофьев?</vt:lpstr>
      <vt:lpstr>«Сказочка»</vt:lpstr>
      <vt:lpstr>О чём рассказал Чайковский  своей музыкой?</vt:lpstr>
      <vt:lpstr>«Нянина сказка»     </vt:lpstr>
      <vt:lpstr>«Баба-Яга»</vt:lpstr>
      <vt:lpstr>Прокофьев                Чайковский   </vt:lpstr>
      <vt:lpstr>       Самые  древние песни на земле</vt:lpstr>
      <vt:lpstr>Мелодия тихая, нежная, убаюкивающая.</vt:lpstr>
      <vt:lpstr>«Спят усталые игрушки»</vt:lpstr>
      <vt:lpstr> «Ай-я, жу-жу»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2012-11-06T15:05:32Z</dcterms:created>
  <dcterms:modified xsi:type="dcterms:W3CDTF">2014-11-09T20:05:55Z</dcterms:modified>
</cp:coreProperties>
</file>