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5686E7-01FB-471F-8888-1BF36E62052B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768754-0856-45C4-A1F5-99FEE66E3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Марина\Desktop\подобие\0004-004-Podobnye-figury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57364"/>
            <a:ext cx="6400800" cy="48006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Применение подобия к решению     задач на ОГЭ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929058" y="5500702"/>
            <a:ext cx="3929090" cy="121444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МБОУ СОШ №16</a:t>
            </a:r>
          </a:p>
          <a:p>
            <a:r>
              <a:rPr lang="ru-RU" b="1" dirty="0" smtClean="0"/>
              <a:t>Учитель</a:t>
            </a:r>
          </a:p>
          <a:p>
            <a:r>
              <a:rPr lang="ru-RU" b="1" dirty="0" smtClean="0"/>
              <a:t>Захарова М.М.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i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1785929"/>
            <a:ext cx="3780000" cy="2811953"/>
          </a:xfrm>
        </p:spPr>
      </p:pic>
      <p:pic>
        <p:nvPicPr>
          <p:cNvPr id="11" name="Содержимое 10" descr="i (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29256" y="1714488"/>
            <a:ext cx="3360000" cy="2880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Повторить решение задач, стр140, №535, стр162, №610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1857364"/>
            <a:ext cx="3576000" cy="3600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Составить карточку с задачами из модуля « Реальная математика», из тренировочных вариантов ОГЭ.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Дайте определение подобных треугольников.</a:t>
            </a:r>
          </a:p>
          <a:p>
            <a:r>
              <a:rPr lang="ru-RU" sz="2400" dirty="0" smtClean="0"/>
              <a:t>Сформулируйте теорему об отношении площадей подобных треугольников.</a:t>
            </a:r>
          </a:p>
          <a:p>
            <a:r>
              <a:rPr lang="ru-RU" sz="2400" dirty="0" smtClean="0"/>
              <a:t>Сформулируйте признаки подобия треугольников.</a:t>
            </a:r>
          </a:p>
          <a:p>
            <a:r>
              <a:rPr lang="ru-RU" sz="2400" dirty="0" smtClean="0"/>
              <a:t>Какой треугольник называется средней линией треугольника ? Сформулируйте теорему о средней линии треугольника.</a:t>
            </a:r>
          </a:p>
          <a:p>
            <a:r>
              <a:rPr lang="ru-RU" sz="2400" dirty="0" smtClean="0"/>
              <a:t>Какие две фигуры называются подобными. Что такое коэффициент подобия фигур?</a:t>
            </a:r>
          </a:p>
          <a:p>
            <a:r>
              <a:rPr lang="ru-RU" sz="2400" dirty="0" smtClean="0"/>
              <a:t>Расскажите, как  определить на местности высоту предмета и расстояние до недоступной точки.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Марина\Desktop\подобие\9_Podobie-treugolnikov-732x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4648200" cy="650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Задача№1(№17 ОГЭ,вариант31)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рисунке изображён колодец с журавлём. Короткое плечо имеет длину 1м, а длинное плечо – 3м. На сколько метров опустится конец длинного плеча, когда конец короткого поднимется на 0,5м.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35100" y="3032817"/>
            <a:ext cx="3657600" cy="1646441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76088" y="1785926"/>
            <a:ext cx="3657600" cy="47149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№2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рисунке изображен колодец «Журавль». Короткое плечо имеет длину 6о см, а длинное -180 см. На сколько сантиметров опустится ведро, если конец короткого плеча поднимется на 40 см? Ответ укажите в метрах.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Задача №3 ( №25,ОГЭ,вариант 48)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Основания ВС и АД трапеции АВСД равны соответственно 5 и 20, ВД=10.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Докажите, что треугольники СВД и ВДА подобны.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Задача №4 (№26,ОГЭ, вариант№48)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Боковые стороны АВ и СД трапеции АВСД равны соответственно 12 и 15, а основание ВС равно 3. Биссектриса угла АДС проходит через середину стороны АВ. Найдите площадь трапеции.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Задача №5 (№26, ОГЭ, вариант 31)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Вариант1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треугольнике АВС известны длины сторон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АВ=40, АС=64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, точка О – центр окружности, описанной около треугольника АВС. Прямая BD, перпендикулярная прямой АО, пересекает сторону AC в точке D. Найдите CD.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треугольнике АВС известны длины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 АВ=60, АС=80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, точка О – центр окружности, описанной около треугольника АВС. Прямая BD, перпендикулярная прямой АО, пересекает сторону AC в точке D. Найдите CD.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 задачи №5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Вариант1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Вариант2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S6_OGE-_podob4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1131528"/>
            <a:ext cx="4022725" cy="3791670"/>
          </a:xfrm>
        </p:spPr>
      </p:pic>
      <p:pic>
        <p:nvPicPr>
          <p:cNvPr id="8" name="Содержимое 7" descr="00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631497" y="1675575"/>
            <a:ext cx="2087880" cy="270357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Вариант2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Треугольник AON прямоугольный, обозначим его второй острый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. Тогда в треугольнике AON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=90˚ или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90˚-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. Тогда в треугольнике ATN, который является прямоугольным по условию,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=90 –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. Это показывает, что треугольник ABD подобен треугольнику ABC по двум углам: равенство двух мы только что доказали, а угол А у них – общий. Для этих подобных треугольников запишем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длин их сторон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 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                                          ,   Ас=39.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, 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39.</a:t>
            </a:r>
          </a:p>
          <a:p>
            <a:endParaRPr lang="ru-RU" dirty="0"/>
          </a:p>
        </p:txBody>
      </p:sp>
      <p:pic>
        <p:nvPicPr>
          <p:cNvPr id="15" name="Содержимое 14" descr="решение задачи№26 00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64075" y="1911902"/>
            <a:ext cx="4022725" cy="2230922"/>
          </a:xfrm>
        </p:spPr>
      </p:pic>
      <p:pic>
        <p:nvPicPr>
          <p:cNvPr id="7" name="Рисунок 6" descr="AB/AC=AD/AB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786190"/>
            <a:ext cx="695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AD=AB^2/AC=40^2/64=2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000504"/>
            <a:ext cx="1447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Марина\Desktop\подобие\0002-003-Temy-zadach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5143512"/>
            <a:ext cx="8215369" cy="147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238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Применение подобия к решению     задач на ОГЭ</vt:lpstr>
      <vt:lpstr>Вопросы для повторения</vt:lpstr>
      <vt:lpstr>Слайд 3</vt:lpstr>
      <vt:lpstr>Задача№1(№17 ОГЭ,вариант31) На рисунке изображён колодец с журавлём. Короткое плечо имеет длину 1м, а длинное плечо – 3м. На сколько метров опустится конец длинного плеча, когда конец короткого поднимется на 0,5м.</vt:lpstr>
      <vt:lpstr>Задача №3 ( №25,ОГЭ,вариант 48)</vt:lpstr>
      <vt:lpstr>Задача №4 (№26,ОГЭ, вариант№48)</vt:lpstr>
      <vt:lpstr>Задача №5 (№26, ОГЭ, вариант 31)</vt:lpstr>
      <vt:lpstr>Решение задачи №5</vt:lpstr>
      <vt:lpstr>Слайд 9</vt:lpstr>
      <vt:lpstr>Рефлексия</vt:lpstr>
      <vt:lpstr>Повторить решение задач, стр140, №535, стр162, №610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подобия к решению задач на ОГЭ</dc:title>
  <dc:creator>Марина</dc:creator>
  <cp:lastModifiedBy>Марина</cp:lastModifiedBy>
  <cp:revision>20</cp:revision>
  <dcterms:created xsi:type="dcterms:W3CDTF">2015-03-23T16:21:34Z</dcterms:created>
  <dcterms:modified xsi:type="dcterms:W3CDTF">2015-03-24T11:22:02Z</dcterms:modified>
</cp:coreProperties>
</file>