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1AEF5-FDF8-42F4-AD73-11CB4D08F38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20090-7A76-4082-AA69-B20349C2A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20090-7A76-4082-AA69-B20349C2A2A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Агрессивное поведение ребёнка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переводить агрессию в позитив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501317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педагог-психолог </a:t>
            </a:r>
          </a:p>
          <a:p>
            <a:pPr algn="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Дегтяренко Наталья Владимировна</a:t>
            </a: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2014 год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teatr_maski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4320480" cy="28555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660688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Агрессивный ребёнок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55664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понимает чувств и переживаний других людей;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Ощущает себя отверженным;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ругается со взрослыми;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 конфликтные ситуации;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Сваливает вину на других;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спорит со взрослыми;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Теряет контроль над собой;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Импульсивен (только в момент агрессии);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дерётся;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может адекватно оценить своё поведение;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 мускульное напряжение (руки, ладони, скулы);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специально раздражает взрослых;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Толкает, ломает, крушит всё кругом;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Завистлив, мстителен;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660688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Агрессивный ребёнок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55664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Раздражителен;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Винит других в своих ошибках;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Стремится разозлить воспитателей, маму;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Думает, что он не хуже других;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 низкий уровень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эмпатии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сердится и отказывается что-либо делать.</a:t>
            </a:r>
          </a:p>
          <a:p>
            <a:pPr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astasiaScript" pitchFamily="2" charset="0"/>
            </a:endParaRPr>
          </a:p>
          <a:p>
            <a:pPr algn="ctr">
              <a:buNone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astasiaScript" pitchFamily="2" charset="0"/>
              </a:rPr>
              <a:t>Только когда эти признаки повторяются на протяжении 6 месяцев можно говорить о том, что ребёнок агрессивный.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astasiaScrip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Кривая гнева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кривая гнева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7551" y="1340768"/>
            <a:ext cx="6394494" cy="5115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6206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выражения (выплёскивания) гнева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5258984"/>
          </a:xfrm>
        </p:spPr>
        <p:txBody>
          <a:bodyPr>
            <a:noAutofit/>
          </a:bodyPr>
          <a:lstStyle/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Громко спеть любимую песню;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Пометать дротики в мишень;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Попрыгать на скакалке;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«стаканчик для криков»;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Устроить «бой» с боксёрской грушей;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Пробежать по стадиону;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Поиграть в настольный футбол (хоккей);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«Попинать» подушку;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Устроить соревнование «Кто громче крикнет», «Кто выше прыгнет», «Кто быстрее пробежит»;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Скомкать листы бумаги и выбросить их»;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Быстрыми движениями руки нарисовать обидчика, а затем зачеркать его;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физические силовые упражнения;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Сильно потопать ногами;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Забить несколько гвоздей в бревно;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Постирать бельё.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из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6799436" cy="4846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психолого-педагогической компетентности педагогов и родителей по вопросам эмоционального развития детей, профилактика агрессивного поведения всех участников образовательного процесса.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Ознакомление родителей и педагогов с основными аспектами понятий «агрессия» и «агрессивное поведение»;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Раскрытие и анализ важности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отреагирования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негативных эмоций как детьми, так и взрослыми;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родителей и педагогов практическим приёмам и упражнениям выражения гнева социально-приемлемыми способами;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для родителей и педагогов по профилактике агрессивного поведения детей;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Снижение эмоционального напряжения.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Агрессия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мотивированное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деструктивное поведение, противоречащее нормам и правилам существования людей в обществе, наносящее вред объектам нападения (одушевлённым и неодушевлённым), приносящее физический и моральный ущерб людям или вызывающее у них психологический дискомфорт.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Агрессивность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свойство личности, выражающееся в готовности к агрессии.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гне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708920"/>
            <a:ext cx="3384376" cy="3384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агрессии по Э.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Фромм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«доброкачественная» – появляется в момент опасности, носит оборонительный характер и затухает, как только опасность снижается;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«злокачественная» – представляет собой жёсткость и разрушительность, возникает спонтанно и связана со структурой личности.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агрессии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А.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А.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Дарки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– действия против кого-либо;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Раздражение – вспыльчивость, грубость;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Вербальная – угрозы, крики, ругательства;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Косвенная – сплетни, злобные шутки, топанье, выкрики в толпе;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Негативизм – манера поведения.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Факторы, влияющие на появление агрессии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соматические заболевания или заболевания головного мозга;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Стиль воспитания в семье;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Повсеместная демонстрация сцен насилия (кино, телевидение);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Нестабильная социально-экономическая обстановка;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Индивидуальные особенности человека (сниженная произвольность, низкий уровень активного торможения);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Социально-культурный статус семьи.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Проявления агрессивного поведения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Стремление привлечь внимание окружающих;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Удовлетворение потребности в чём-либо (самоутверждение);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от окружающего мира;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Разрядка, снятие напряжения (в том числе и аутоагрессия);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235</TotalTime>
  <Words>551</Words>
  <Application>Microsoft Office PowerPoint</Application>
  <PresentationFormat>Экран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Агрессивное поведение ребёнка</vt:lpstr>
      <vt:lpstr>Цели:</vt:lpstr>
      <vt:lpstr>Задачи:</vt:lpstr>
      <vt:lpstr>Агрессия </vt:lpstr>
      <vt:lpstr>Агрессивность </vt:lpstr>
      <vt:lpstr>Виды агрессии по Э. Фромм</vt:lpstr>
      <vt:lpstr>Виды агрессии  по А. Басс и А. Дарки</vt:lpstr>
      <vt:lpstr>Факторы, влияющие на появление агрессии</vt:lpstr>
      <vt:lpstr>Проявления агрессивного поведения</vt:lpstr>
      <vt:lpstr>Агрессивный ребёнок</vt:lpstr>
      <vt:lpstr>Агрессивный ребёнок</vt:lpstr>
      <vt:lpstr>Кривая гнева</vt:lpstr>
      <vt:lpstr>Способы выражения (выплёскивания) гнева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Агрессивное поведение ребёнка</dc:title>
  <cp:lastModifiedBy>User</cp:lastModifiedBy>
  <cp:revision>20</cp:revision>
  <dcterms:modified xsi:type="dcterms:W3CDTF">2014-10-29T06:35:20Z</dcterms:modified>
</cp:coreProperties>
</file>