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4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23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35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48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57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44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88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56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81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91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43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9391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Готовимся к ЕГЭ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6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1. Расставь ударение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Балованный, черпать, опошлят, обеспечение, мозаичный, завидно, мусоропровод, накренит, Отрочество, принудить, сверлит, вероисповедание, давнишний, красивейший, нажита, иксы, исстари, оптовый, прозорлива, щавель.</a:t>
            </a:r>
          </a:p>
          <a:p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6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ва­ри­ан­те от­ве­та вы­де­лен­ное слово упо­треб­ле­но не­вер­но?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1)При­ят­ным сюр­при­зом для всех стал огром­ный торт, ИС­КУС­НО вы­пол­нен­ный из бе­ло­го шо­ко­ла­да.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2)До­го­ва­ри­ва­ю­щи­е­ся сто­ро­ны счи­та­ют воз­мож­ным и ЖЕ­ЛА­ТЕЛЬ­НЫМ за­вер­ше­ние пе­ре­го­во­ров.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3)Ве­ду­щим дол­жен стать че­ло­век опыт­ный, ДИ­ПЛО­МА­ТИЧ­НЫЙ.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В новом се­зо­не тре­нер ВОС­ПОЛ­НИЛ ко­ман­ду мо­ло­ды­ми спортс­ме­на­ми.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15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4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4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Ука­жи­те при­мер с ошиб­кой в об­ра­зо­ва­нии формы </a:t>
            </a:r>
            <a:r>
              <a:rPr lang="ru-RU" sz="4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слова.</a:t>
            </a:r>
            <a:r>
              <a:rPr lang="ru-RU" sz="4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9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1)гора апель­си­нов</a:t>
            </a:r>
            <a:b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2)более чест­но</a:t>
            </a:r>
            <a:b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ихние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дела</a:t>
            </a:r>
            <a:b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по­про­бу­ет торт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36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Ука­жи­те грам­ма­ти­че­ски пра­виль­ное про­дол­же­ние пред­ло­же­ния.</a:t>
            </a:r>
            <a:b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За­им­ство­вав гре­че­скую си­сте­му пись­ма,</a:t>
            </a:r>
            <a:endParaRPr lang="ru-RU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1)рим­ля­не не пе­ре­ня­ли гре­че­ские на­зва­ния букв.</a:t>
            </a:r>
            <a:b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2)от рим­лян она пе­ре­ш­ла к на­ро­дам За­пад­ной Ев­ро­пы.</a:t>
            </a:r>
            <a:b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3)на­чер­та­ния букв в ла­тин­ском ал­фа­ви­те были зна­чи­тель­но из­ме­не­ны.</a:t>
            </a:r>
            <a:b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у рим­лян было не­сколь­ко ва­ри­ан­тов ал­фа­ви­та.</a:t>
            </a:r>
            <a:endParaRPr lang="ru-RU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45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Ука­жи­те пред­ло­же­ние с грам­ма­ти­че­ской ошиб­кой (с на­ру­ше­ни­ем син­так­си­че­ской нормы).</a:t>
            </a:r>
            <a:b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1)Бла­го­да­ря ду­шев­но­сти, доб­ро­те, вза­и­мо­по­ни­ма­нию ро­ди­те­лей в семье все­гда </a:t>
            </a:r>
            <a:r>
              <a:rPr lang="ru-RU" b="1" dirty="0" smtClean="0"/>
              <a:t>ца­ри­л мир </a:t>
            </a:r>
            <a:r>
              <a:rPr lang="ru-RU" b="1" dirty="0"/>
              <a:t>и со­гла­сие.</a:t>
            </a:r>
            <a:br>
              <a:rPr lang="ru-RU" b="1" dirty="0"/>
            </a:br>
            <a:r>
              <a:rPr lang="ru-RU" b="1" dirty="0"/>
              <a:t>2)В кар­ти­не Ост­ро­ухо­ва «Зо­ло­той осени» мно­го­цве­тие осени слов­но яркий весёлый ковер с на­ряд­ным ор­на­мен­том.</a:t>
            </a:r>
            <a:br>
              <a:rPr lang="ru-RU" b="1" dirty="0"/>
            </a:br>
            <a:r>
              <a:rPr lang="ru-RU" b="1" dirty="0"/>
              <a:t>3)Уче­ный подчёрки­вал, что по­э­ти­че­ский та­лант Пуш­ки­на не­обы­чай­но рас­цве­тал в осен­нюю пору.</a:t>
            </a:r>
            <a:br>
              <a:rPr lang="ru-RU" b="1" dirty="0"/>
            </a:br>
            <a:r>
              <a:rPr lang="ru-RU" b="1" dirty="0"/>
              <a:t>4) В одном из ста­рин­ных домов, со­хра­нив­ших­ся в цен­тре Моск­вы, бы­ва­ли ве­ли­кие рус­ские поэты и пи­са­те­ли, ком­по­зи­то­ры и ху­дож­ни­ки.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93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24.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За­пи­ши­те в ответ цифры, рас­по­ло­жив их в по­ряд­ке, со­от­вет­ству­ю­щем бук­вам: </a:t>
            </a:r>
            <a:b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-…….., Б - ……., В-………., Г- ……….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87601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рас­ска­зе «Па­рик­ма­хер Лео­нард» Л. Со­бо­лев создаёт образ силь­ной, ге­ро­и­че­ской, но при этом тон­кой, чув­стви­тель­ной твор­че­ской лич­но­сти. За­ко­но­мер­но, что наи­бо­лее яр­ки­ми сред­ства­ми вы­ра­зи­тель­но­сти в тек­сте стали такой троп, как ________(А) (в пред­ло­же­ни­ях 10, 17), и такое лек­си­че­ское сред­ство, как ________(Б) (в пред­ло­же­ни­ях 19, 48). В свою оче­редь, на уров­не син­так­си­са осо­бую вы­ра­зи­тель­ность тек­сту придаёт ак­тив­ное ис­поль­зо­ва­ние ________(В) (пред­ло­же­ния 3, 38, 46), а также ________(Г) (пред­ло­же­ния 42–43)».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78982" y="1825625"/>
            <a:ext cx="2874818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Спи­сок тер­ми­нов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про­сто­ре­чие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ан­то­ни­мы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фра­зео­ло­гизм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ряды од­но­род­ных чле­нов пред­ло­же­ния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иро­ния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ме­та­фо­ра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эпи­фо­ра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син­так­си­че­ский па­рал­ле­лизм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ри­то­ри­че­ское вос­кли­ца­ние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424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240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Готовимся к ЕГЭ</vt:lpstr>
      <vt:lpstr>А 1. Расставь ударение</vt:lpstr>
      <vt:lpstr> A 2.  В каком ва­ри­ан­те от­ве­та вы­де­лен­ное слово упо­треб­ле­но не­вер­но? </vt:lpstr>
      <vt:lpstr> A 3.  Ука­жи­те при­мер с ошиб­кой в об­ра­зо­ва­нии формы слова. </vt:lpstr>
      <vt:lpstr>.  A 4. Ука­жи­те грам­ма­ти­че­ски пра­виль­ное про­дол­же­ние пред­ло­же­ния. </vt:lpstr>
      <vt:lpstr> A 5. Ука­жи­те пред­ло­же­ние с грам­ма­ти­че­ской ошиб­кой (с на­ру­ше­ни­ем син­так­си­че­ской нормы). </vt:lpstr>
      <vt:lpstr>В 24. За­пи­ши­те в ответ цифры, рас­по­ло­жив их в по­ряд­ке, со­от­вет­ству­ю­щем бук­вам:  А -…….., Б - ……., В-………., Г- ……….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ЕГЭ</dc:title>
  <dc:creator>user</dc:creator>
  <cp:lastModifiedBy>user</cp:lastModifiedBy>
  <cp:revision>7</cp:revision>
  <dcterms:created xsi:type="dcterms:W3CDTF">2015-03-02T12:26:30Z</dcterms:created>
  <dcterms:modified xsi:type="dcterms:W3CDTF">2015-03-23T18:06:21Z</dcterms:modified>
</cp:coreProperties>
</file>