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3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5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48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4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8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1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9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8928-E110-4F30-B3F6-076A824FB82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18A3-8011-427B-BD13-056EDF771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520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Готовимся к ЕГЭ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1. Расставь ударение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400" dirty="0"/>
              <a:t>Прибыв, убыстрить, баловать, обзвонит, низведен, накренит, кровоточащий, доверху, мозаичный, опломбирован, принудить, столяр, тортов, мусоропровод, щемит, эксперт, ногтя, сверлит, наделит, кухонный.</a:t>
            </a:r>
          </a:p>
          <a:p>
            <a:pPr marL="0" indent="0">
              <a:buNone/>
            </a:pP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орфографию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есть мягкий знак?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могуч…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брош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мимо дач…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шалаш…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слове пишется «ё»?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ш…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лковый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трущ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…ба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обж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ж…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1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орфографию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пишется «о»?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рливый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ж…лоб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беч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пч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пишется «ы»?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иллюминац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…я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ц…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ркач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страниц…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панц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5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орфографию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пишется «а»?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стислав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…жить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пишется «т»?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ужас…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доблес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ровес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…ник</a:t>
            </a:r>
          </a:p>
        </p:txBody>
      </p:sp>
    </p:spTree>
    <p:extLst>
      <p:ext uri="{BB962C8B-B14F-4D97-AF65-F5344CB8AC3E}">
        <p14:creationId xmlns:p14="http://schemas.microsoft.com/office/powerpoint/2010/main" val="17003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орфографию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пишется «ъ»?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в…юга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без…аварийный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ективный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пишется «о»?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рницы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пол…гать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Впишите термины.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876011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«К.Г. Паустовский не поучает своих читателей, он только стремится быть понятым. Уже во втором предложении используется ___. Это имеет большое значение для характеристики героини. Особенности речи Катерины Ивановны: обращения, ___, ___ – также подчёркивают замысел автора.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«серп месяца» создаёт яркий образ. Описание осеннего вечера усиливает особую интонацию текста.»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78982" y="1825625"/>
            <a:ext cx="2874818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терминов: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сравнительный оборот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литота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фразеологизм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ирония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метафора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парцелляция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вопросно-ответная форма изложения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экспрессивный повтор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риторический вопрос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восклицательные предложения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0077" y="1166761"/>
            <a:ext cx="9645041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  От про­чих стро­е­ний того же типа этот дом от­ли­чал­ся толь­ко одним: че­ты­ре с по­ло­ви­ной века назад в нём ро­дил­ся ве­ли­чай­ший из людей, когда-либо брав­ших в руки перо.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(6) А в конце под­ве­ли к церк­ви, внут­ри ко­то­рой по­хо­ро­нен автор «Гам­ле­та».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(14) А зачем их ру­шить?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(15) Мы во­об­ще ста­ра­ем­ся ни­че­го без край­ней на­доб­но­сти не ло­мать.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(26) Ве­ли­ча­вые ку­по­ла - один в цен­тре, на ко­ло­коль­не, и че­ты­ре по краям - ра­дост­но сияют су­саль­ным зо­ло­том.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(29) И тогда я сам себе задал во­прос: а по­че­му она до­жи­ла до наших дней?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(ЗО)По­че­му её не раз­ру­ши­ли, когда она ещё не была ста­рин­ной, а была про­сто одним из мно­же­ства мос­ков­ских хра­мов?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(31) И сам себе с не­до­уме­ни­ем от­ве­тил: не сло­ма­ли, по­то­му что - а зачем ру­шить?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(32) До нас уже дошло, что ку­пе­че­ские особ­няч­ки надо не сно­сить, а ре­ста­ври­ро­вать.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(ЗЗ)Но до нас ещё не дошло, что кре­стьян­ские избы, ко­со­бо­кие са­ра­юш­ки и бань­ки по-чёрному - тоже па­мят­ни­ки ста­ри­ны, ко­то­рые хра­нят ве­ще­ствен­ную па­мять о наших ба­буш­ках, де­душ­ках и более даль­них пред­ках.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24. Впишите термины.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440493"/>
            <a:ext cx="6101219" cy="473647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Пуб­ли­ци­сти­че­ские про­из­ве­де­ния Л. A.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Жу­хо­виц­кого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об­ра­ще­ны к веч­ным про­бле­мам, ко­то­рые не те­ря­ют своей зло­бо­днев­но­сти со вре­ме­нем. Автор ведёт бе­се­ду с чи­та­те­лем на рав­ных, не по­учая его, но стре­мясь ар­гу­мен­ти­ро­вать свою по­зи­цию, пы­та­ясь убе­дить чи­та­те­ля по­сред­ством яркой, эмо­ци­о­наль­но на­сы­щен­ной речи. Этому спо­соб­ству­ют такие лек­си­че­ские сред­ства вы­ра­зи­тель­но­сти, как _____ («ру­шить» в пред­ло­же­нии 14, «ло­мать» в пред­ло­же­нии 15, «сно­сить» в пред­ло­же­нии 32), а также син­так­си­че­ские сред­ства, на­при­мер ______ (пред­ло­же­ния 14, 29 - 31). В тек­сте ис­поль­зо­ва­ны яркие тропы, в первую оче­редь ______: «ве­ли­ча­вые ку­по­ла» (пред­ло­же­ние 26), «ко­со­бо­кие са­ра­юш­ки» (пред­ло­же­ние 33). Встре­ча­ет­ся и такой сти­ли­сти­че­ский приём, как ______ («ве­ли­чай­ший из людей, когда-либо брав­ших в руки перо» в пред­ло­же­нии 4, «автор "Гам­ле­та"» в пред­ло­же­нии 6).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402882" y="1553227"/>
            <a:ext cx="3950918" cy="46237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Спи­сок тер­ми­нов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си­но­ни­мы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ме­то­ни­мия(-и)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ряд(-ы) од­но­род­ных чле­нов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раз­го­вор­ная лек­си­ка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па­ра­фраз (пе­ри­фра­за)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во­про­си­тель­ные пред­ло­же­ния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ан­ти­те­за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эпи­тет(-ы)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ана­фо­ра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3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674</Words>
  <Application>Microsoft Office PowerPoint</Application>
  <PresentationFormat>Широкоэкранный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Готовимся к ЕГЭ</vt:lpstr>
      <vt:lpstr>А 1. Расставь ударение</vt:lpstr>
      <vt:lpstr>Повторим орфографию</vt:lpstr>
      <vt:lpstr>Повторим орфографию</vt:lpstr>
      <vt:lpstr>Повторим орфографию</vt:lpstr>
      <vt:lpstr>Повторим орфографию</vt:lpstr>
      <vt:lpstr>В 24. Впишите термины.</vt:lpstr>
      <vt:lpstr>Презентация PowerPoint</vt:lpstr>
      <vt:lpstr>В 24. Впишите термины.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user</dc:creator>
  <cp:lastModifiedBy>user</cp:lastModifiedBy>
  <cp:revision>9</cp:revision>
  <dcterms:created xsi:type="dcterms:W3CDTF">2015-03-02T12:26:30Z</dcterms:created>
  <dcterms:modified xsi:type="dcterms:W3CDTF">2015-03-23T18:19:45Z</dcterms:modified>
</cp:coreProperties>
</file>