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05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2042072518712941"/>
          <c:y val="0.12168371681341629"/>
          <c:w val="0.46143518518518517"/>
          <c:h val="0.839031825934060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хлопок</c:v>
                </c:pt>
                <c:pt idx="1">
                  <c:v>лён</c:v>
                </c:pt>
                <c:pt idx="2">
                  <c:v>шерсть</c:v>
                </c:pt>
                <c:pt idx="3">
                  <c:v>шёлк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40</c:v>
                </c:pt>
                <c:pt idx="2">
                  <c:v>50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хлопок</c:v>
                </c:pt>
                <c:pt idx="1">
                  <c:v>лён</c:v>
                </c:pt>
                <c:pt idx="2">
                  <c:v>шерсть</c:v>
                </c:pt>
                <c:pt idx="3">
                  <c:v>шёлк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хлопок</c:v>
                </c:pt>
                <c:pt idx="1">
                  <c:v>лён</c:v>
                </c:pt>
                <c:pt idx="2">
                  <c:v>шерсть</c:v>
                </c:pt>
                <c:pt idx="3">
                  <c:v>шёлк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BC184-2FF0-43D7-A03C-96E957E0467B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50D73-59C2-4620-8344-1BD7EA732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0D73-59C2-4620-8344-1BD7EA73223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0D73-59C2-4620-8344-1BD7EA73223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0D73-59C2-4620-8344-1BD7EA732239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0D73-59C2-4620-8344-1BD7EA732239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0D73-59C2-4620-8344-1BD7EA732239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0D73-59C2-4620-8344-1BD7EA732239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0D73-59C2-4620-8344-1BD7EA732239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0D73-59C2-4620-8344-1BD7EA732239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ru-RU" dirty="0" smtClean="0"/>
              <a:t>Материаловедение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572008"/>
            <a:ext cx="7358114" cy="1114420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технологии МБОУ СОШ № 27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Кагарманова</a:t>
            </a:r>
            <a:r>
              <a:rPr lang="ru-RU" dirty="0" smtClean="0"/>
              <a:t> </a:t>
            </a:r>
            <a:r>
              <a:rPr lang="ru-RU" dirty="0" err="1" smtClean="0"/>
              <a:t>Асия</a:t>
            </a:r>
            <a:r>
              <a:rPr lang="ru-RU" dirty="0" smtClean="0"/>
              <a:t> </a:t>
            </a:r>
            <a:r>
              <a:rPr lang="ru-RU" dirty="0" err="1" smtClean="0"/>
              <a:t>Гадилевна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шёлк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Тонкая нить коконов тутового шелкопряда .</a:t>
            </a:r>
          </a:p>
          <a:p>
            <a:pPr>
              <a:buNone/>
            </a:pPr>
            <a:r>
              <a:rPr lang="ru-RU" dirty="0" smtClean="0"/>
              <a:t>    Волокно готовое не требует процесса прядения .Белого цвета , длиной до 1000 м.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Ассортимент  тканей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Хлопок- ситец , сатин , бязь.</a:t>
            </a:r>
          </a:p>
          <a:p>
            <a:r>
              <a:rPr lang="ru-RU" dirty="0" smtClean="0"/>
              <a:t>Лён – столовый лён , бельевой лён .</a:t>
            </a:r>
          </a:p>
          <a:p>
            <a:r>
              <a:rPr lang="ru-RU" dirty="0" smtClean="0"/>
              <a:t>Шерсть – кашемир ,габардин , фетр .</a:t>
            </a:r>
          </a:p>
          <a:p>
            <a:r>
              <a:rPr lang="ru-RU" dirty="0" smtClean="0"/>
              <a:t>Щёлк – шифон , атлас 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Свойства </a:t>
            </a:r>
            <a:r>
              <a:rPr lang="ru-RU" dirty="0" err="1" smtClean="0"/>
              <a:t>хлопчато</a:t>
            </a:r>
            <a:r>
              <a:rPr lang="ru-RU" dirty="0" smtClean="0"/>
              <a:t>  - бумажных и </a:t>
            </a:r>
            <a:br>
              <a:rPr lang="ru-RU" dirty="0" smtClean="0"/>
            </a:br>
            <a:r>
              <a:rPr lang="ru-RU" dirty="0" smtClean="0"/>
              <a:t>льняных тканей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85992"/>
            <a:ext cx="7729534" cy="4240235"/>
          </a:xfrm>
        </p:spPr>
        <p:txBody>
          <a:bodyPr>
            <a:normAutofit/>
          </a:bodyPr>
          <a:lstStyle/>
          <a:p>
            <a:r>
              <a:rPr lang="ru-RU" dirty="0" smtClean="0"/>
              <a:t>Прочность – зависит от толщины и длины волокна .</a:t>
            </a:r>
          </a:p>
          <a:p>
            <a:r>
              <a:rPr lang="ru-RU" dirty="0" err="1" smtClean="0"/>
              <a:t>Сминаемость</a:t>
            </a:r>
            <a:r>
              <a:rPr lang="ru-RU" dirty="0" smtClean="0"/>
              <a:t> – способность образовывать мягкие складки .</a:t>
            </a:r>
          </a:p>
          <a:p>
            <a:r>
              <a:rPr lang="ru-RU" dirty="0" smtClean="0"/>
              <a:t>Теплозащитные свойства – способность ткани сохранять тепло тела человека .</a:t>
            </a:r>
          </a:p>
          <a:p>
            <a:r>
              <a:rPr lang="ru-RU" dirty="0" smtClean="0"/>
              <a:t>Гигроскопичность  - способность ткани впитывать влагу 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Полотняное переплетение.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Производство ткани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11680"/>
            <a:ext cx="7239000" cy="4846320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волокон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17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725093"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Волокна растительного происхождения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Волокна животного происхождения .</a:t>
                      </a:r>
                      <a:endParaRPr lang="ru-RU" dirty="0"/>
                    </a:p>
                  </a:txBody>
                  <a:tcPr marL="80433" marR="80433"/>
                </a:tc>
              </a:tr>
              <a:tr h="725093">
                <a:tc>
                  <a:txBody>
                    <a:bodyPr/>
                    <a:lstStyle/>
                    <a:p>
                      <a:r>
                        <a:rPr lang="ru-RU" dirty="0" smtClean="0"/>
                        <a:t>хлопок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шерсть</a:t>
                      </a:r>
                      <a:endParaRPr lang="ru-RU" dirty="0"/>
                    </a:p>
                  </a:txBody>
                  <a:tcPr marL="80433" marR="80433"/>
                </a:tc>
              </a:tr>
              <a:tr h="725093">
                <a:tc>
                  <a:txBody>
                    <a:bodyPr/>
                    <a:lstStyle/>
                    <a:p>
                      <a:r>
                        <a:rPr lang="ru-RU" dirty="0" smtClean="0"/>
                        <a:t>лен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щелк</a:t>
                      </a:r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Диаграмма сравнения волокон.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207167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428992" y="285749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046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Швейное материаловедение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Изучает строение и свойства материалов используемых для изготовления швейных изделий .</a:t>
            </a:r>
          </a:p>
          <a:p>
            <a:r>
              <a:rPr lang="ru-RU" dirty="0" smtClean="0"/>
              <a:t>В природе существуют натуральные волокна , это волокна растительного ,животного и минерального происхождения 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хлопок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Однолетнее кустарниковое растение , произрастает в южных  районах . </a:t>
            </a:r>
          </a:p>
          <a:p>
            <a:r>
              <a:rPr lang="ru-RU" dirty="0" smtClean="0"/>
              <a:t>Пушистое волокно кремового цвета 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лён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Однолетние травянистое растение .произрастает в северных районах . Волокно серого цвета , длиной  от70- до 100 мм ,из стебля льна получают до 320 волокон 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Весь процесс получения ткани </a:t>
            </a:r>
            <a:br>
              <a:rPr lang="ru-RU" dirty="0" smtClean="0"/>
            </a:br>
            <a:r>
              <a:rPr lang="ru-RU" dirty="0" smtClean="0"/>
              <a:t>можно разделить на 3 этапа.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Прядения </a:t>
            </a:r>
          </a:p>
          <a:p>
            <a:r>
              <a:rPr lang="ru-RU" dirty="0" smtClean="0"/>
              <a:t>Ткачество </a:t>
            </a:r>
          </a:p>
          <a:p>
            <a:r>
              <a:rPr lang="ru-RU" dirty="0" smtClean="0"/>
              <a:t>Отделка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получения ткани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Прядение       Ткачество      Отделка   </a:t>
            </a:r>
          </a:p>
          <a:p>
            <a:pPr>
              <a:buNone/>
            </a:pPr>
            <a:r>
              <a:rPr lang="ru-RU" dirty="0" smtClean="0"/>
              <a:t> сырьё              суровая          опаливание </a:t>
            </a:r>
          </a:p>
          <a:p>
            <a:pPr>
              <a:buNone/>
            </a:pPr>
            <a:r>
              <a:rPr lang="ru-RU" dirty="0" smtClean="0"/>
              <a:t>волокно           ткань               беление </a:t>
            </a:r>
          </a:p>
          <a:p>
            <a:pPr>
              <a:buNone/>
            </a:pPr>
            <a:r>
              <a:rPr lang="ru-RU" dirty="0" smtClean="0"/>
              <a:t>пряжа                                         крашение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шерсть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Волосяной покров животных , овец ,верблюдов .короткое извитое волокно длиной 5-7 мм . Природный цвет кремовый, чёрный ,коричневый 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211</TotalTime>
  <Words>255</Words>
  <PresentationFormat>Экран (4:3)</PresentationFormat>
  <Paragraphs>56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Материаловедение .</vt:lpstr>
      <vt:lpstr>Классификация волокон</vt:lpstr>
      <vt:lpstr>Диаграмма сравнения волокон.</vt:lpstr>
      <vt:lpstr>Швейное материаловедение </vt:lpstr>
      <vt:lpstr>хлопок</vt:lpstr>
      <vt:lpstr>лён</vt:lpstr>
      <vt:lpstr>Весь процесс получения ткани  можно разделить на 3 этапа.</vt:lpstr>
      <vt:lpstr>Процесс получения ткани</vt:lpstr>
      <vt:lpstr>шерсть</vt:lpstr>
      <vt:lpstr>шёлк</vt:lpstr>
      <vt:lpstr>Ассортимент  тканей </vt:lpstr>
      <vt:lpstr>Свойства хлопчато  - бумажных и  льняных тканей  </vt:lpstr>
      <vt:lpstr>Полотняное переплетение.</vt:lpstr>
      <vt:lpstr>Производство ткани </vt:lpstr>
      <vt:lpstr>Выводы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Ильнур</dc:creator>
  <cp:lastModifiedBy>Ильнур</cp:lastModifiedBy>
  <cp:revision>23</cp:revision>
  <dcterms:created xsi:type="dcterms:W3CDTF">2015-01-03T21:49:54Z</dcterms:created>
  <dcterms:modified xsi:type="dcterms:W3CDTF">2015-02-21T18:06:59Z</dcterms:modified>
</cp:coreProperties>
</file>