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D6009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77" d="100"/>
          <a:sy n="77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7DA26-FE57-451A-8BE7-166E1E4DFA01}" type="datetimeFigureOut">
              <a:rPr lang="en-US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68ADE-8CF0-48A2-8081-FA0E731B0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41740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A257-B1C3-4C2B-A514-CB3003A9428D}" type="datetimeFigureOut">
              <a:rPr lang="en-US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4C40-2F3C-423B-A651-1B79E1A67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9931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FA5B-DB53-4F5C-ABCF-32796498A21F}" type="datetimeFigureOut">
              <a:rPr lang="en-US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9BFE4-5897-40F2-8F6E-720AE755E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1226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E7C0-A703-4D32-9D4F-1E90A9194696}" type="datetimeFigureOut">
              <a:rPr lang="en-US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9E70-16FC-44A5-9D1E-68352820B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59804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15F9-E6F5-4269-8235-9B55FE615E75}" type="datetimeFigureOut">
              <a:rPr lang="en-US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F318C-76CC-4C63-A59E-FE52BE674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00331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ED9F-1329-4250-BA6B-37AFB4B338AD}" type="datetimeFigureOut">
              <a:rPr lang="en-US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DE77-34FB-4330-8938-386999BF4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03588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5DCF5-CAA6-4F02-825C-FD67CF07D96E}" type="datetimeFigureOut">
              <a:rPr lang="en-US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DF61-BFCD-44C5-9ECE-A8B7AB170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45599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A2E70-1DE7-49C6-90B9-B427C093C2C5}" type="datetimeFigureOut">
              <a:rPr lang="en-US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1F634-9C54-4AB1-86D9-9B636E729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4158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AA6D8-F159-4C0F-97E4-8DA340F676B7}" type="datetimeFigureOut">
              <a:rPr lang="en-US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62298-C5B0-4BC3-9A2D-B8161C0C2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45937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198E-8311-4FC9-9F59-20796DA88200}" type="datetimeFigureOut">
              <a:rPr lang="en-US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F69B8-8183-40D3-8440-6EE7DE7AD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16883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C867-CA8F-4E31-832F-B5FF18CD497C}" type="datetimeFigureOut">
              <a:rPr lang="en-US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D5B3D-B05D-4B79-8AD3-887BA626D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77283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917E92-C12A-4E34-AAB1-801D5F11AC55}" type="datetimeFigureOut">
              <a:rPr lang="en-US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5E1B24-7AC3-4AD3-B8C3-09C534656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103;\&#1090;&#1077;&#1089;&#1090;&#1099;\&#1084;&#1086;&#1080;%20&#1091;&#1088;&#1086;&#1082;&#1080;\27.%20&#1052;&#1091;&#1079;&#1099;&#1082;&#1072;&#1083;&#1100;&#1085;&#1072;&#1103;%20&#1088;&#1077;&#1095;&#1100;\1%20&#1082;&#1083;_007_01.02.%20&#1042;&#1086;%20&#1087;&#1086;&#1083;&#1077;%20&#1073;&#1077;&#1088;&#1105;&#1079;&#1072;%20&#1089;&#1090;&#1086;&#1103;&#1083;&#1072;._&#1093;&#1086;&#1088;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838200" y="1600201"/>
            <a:ext cx="7391400" cy="4038600"/>
          </a:xfrm>
          <a:ln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prstTxWarp prst="textDoubleWave1">
              <a:avLst/>
            </a:prstTxWarp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фольклор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990033"/>
                </a:solidFill>
              </a:rPr>
              <a:t>Фольклор.</a:t>
            </a:r>
          </a:p>
        </p:txBody>
      </p:sp>
      <p:pic>
        <p:nvPicPr>
          <p:cNvPr id="614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752600"/>
            <a:ext cx="2791206" cy="4191000"/>
          </a:xfrm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62000" y="2133600"/>
            <a:ext cx="4062074" cy="2554545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CC0066"/>
                </a:solidFill>
                <a:latin typeface="+mn-lt"/>
              </a:rPr>
              <a:t>Фольклор- устное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CC0066"/>
                </a:solidFill>
                <a:latin typeface="+mn-lt"/>
              </a:rPr>
              <a:t>народное творчество.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724400"/>
            <a:ext cx="2987549" cy="707886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CC0066"/>
                </a:solidFill>
                <a:latin typeface="+mn-lt"/>
              </a:rPr>
              <a:t>Из уст в уста.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фольклор</a:t>
            </a:r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582" y="1600200"/>
            <a:ext cx="8229600" cy="4525963"/>
          </a:xfrm>
          <a:ln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Фольклор,  в переводе с английского, означает «народная мудрость, народное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знание».Из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произведений фольклора мы узнаем, как люди раньше жили, какой был быт, какие наряды носили, знакомимся с традициями, историей, нравами.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52400" y="3505199"/>
            <a:ext cx="45719" cy="457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4606419"/>
            <a:ext cx="2286000" cy="1614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67800" y="914400"/>
            <a:ext cx="76200" cy="76200"/>
          </a:xfrm>
        </p:spPr>
      </p:pic>
      <p:sp>
        <p:nvSpPr>
          <p:cNvPr id="5" name="TextBox 4"/>
          <p:cNvSpPr txBox="1"/>
          <p:nvPr/>
        </p:nvSpPr>
        <p:spPr>
          <a:xfrm>
            <a:off x="533401" y="1524001"/>
            <a:ext cx="5562600" cy="37856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>
                  <a:solidFill>
                    <a:srgbClr val="0070C0"/>
                  </a:solidFill>
                </a:ln>
                <a:solidFill>
                  <a:srgbClr val="CC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Фольклор- песни,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>
                  <a:solidFill>
                    <a:srgbClr val="0070C0"/>
                  </a:solidFill>
                </a:ln>
                <a:solidFill>
                  <a:srgbClr val="CC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Частушки, былины,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>
                  <a:solidFill>
                    <a:srgbClr val="0070C0"/>
                  </a:solidFill>
                </a:ln>
                <a:solidFill>
                  <a:srgbClr val="CC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Сказания, сказки,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>
                  <a:solidFill>
                    <a:srgbClr val="0070C0"/>
                  </a:solidFill>
                </a:ln>
                <a:solidFill>
                  <a:srgbClr val="CC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Пословицы, поговорки,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>
                  <a:solidFill>
                    <a:srgbClr val="0070C0"/>
                  </a:solidFill>
                </a:ln>
                <a:solidFill>
                  <a:srgbClr val="CC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Загадки, дразнилки.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5538" y="1752600"/>
            <a:ext cx="2779712" cy="1924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8" y="5257800"/>
            <a:ext cx="2132012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191000"/>
            <a:ext cx="2446338" cy="2462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prstTxWarp prst="textDeflat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D60093"/>
                </a:solidFill>
              </a:rPr>
              <a:t>фольклор</a:t>
            </a:r>
            <a:endParaRPr lang="ru-RU">
              <a:solidFill>
                <a:srgbClr val="D60093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9900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Обрядовый, </a:t>
            </a:r>
            <a:r>
              <a:rPr lang="ru-RU" sz="2800" dirty="0" err="1" smtClean="0">
                <a:solidFill>
                  <a:srgbClr val="9900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необрядовый</a:t>
            </a:r>
            <a:r>
              <a:rPr lang="ru-RU" sz="2800" dirty="0" smtClean="0">
                <a:solidFill>
                  <a:srgbClr val="9900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9900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Обрядовый: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9900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Календарные песни,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9900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Семейные песни.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err="1" smtClean="0">
                <a:solidFill>
                  <a:srgbClr val="9900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Необрядовый</a:t>
            </a:r>
            <a:r>
              <a:rPr lang="ru-RU" sz="2800" dirty="0" smtClean="0">
                <a:solidFill>
                  <a:srgbClr val="9900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rgbClr val="9900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Лирические песни,                                 солдатские                </a:t>
            </a:r>
            <a:r>
              <a:rPr lang="ru-RU" sz="2800" dirty="0" err="1" smtClean="0">
                <a:solidFill>
                  <a:srgbClr val="9900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солдатские</a:t>
            </a:r>
            <a:r>
              <a:rPr lang="ru-RU" sz="2800" dirty="0" smtClean="0">
                <a:solidFill>
                  <a:srgbClr val="9900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песни,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rgbClr val="9900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smtClean="0">
                <a:solidFill>
                  <a:srgbClr val="9900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трудовые </a:t>
            </a:r>
            <a:r>
              <a:rPr lang="ru-RU" sz="2800" smtClean="0">
                <a:solidFill>
                  <a:srgbClr val="9900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песни, колыбельные.</a:t>
            </a:r>
            <a:endParaRPr lang="ru-RU" sz="2800" dirty="0" smtClean="0">
              <a:solidFill>
                <a:srgbClr val="99003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9900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Частушки.</a:t>
            </a:r>
            <a:endParaRPr lang="ru-RU" sz="2800" dirty="0">
              <a:solidFill>
                <a:srgbClr val="99003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1623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 кл_007_01.02. Во поле берёза стояла._х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5775325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48" y="838200"/>
            <a:ext cx="3161923" cy="2590800"/>
          </a:xfrm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1828" y="3810000"/>
            <a:ext cx="3379572" cy="248366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406" y="717808"/>
            <a:ext cx="3835400" cy="293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837" y="3810000"/>
            <a:ext cx="380686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717808"/>
            <a:ext cx="149383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300" y="2523331"/>
            <a:ext cx="15065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616341"/>
            <a:ext cx="1341437" cy="213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1676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>
                <a:solidFill>
                  <a:srgbClr val="990033"/>
                </a:solidFill>
              </a:rPr>
              <a:t>     Спасибо </a:t>
            </a:r>
            <a:r>
              <a:rPr lang="ru-RU" sz="3200" dirty="0" smtClean="0">
                <a:solidFill>
                  <a:srgbClr val="990033"/>
                </a:solidFill>
              </a:rPr>
              <a:t>за внимание!</a:t>
            </a:r>
            <a:endParaRPr lang="ru-RU" sz="32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110</Words>
  <Application>Microsoft Office PowerPoint</Application>
  <PresentationFormat>Экран (4:3)</PresentationFormat>
  <Paragraphs>22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Фольклор.</vt:lpstr>
      <vt:lpstr>фольклор</vt:lpstr>
      <vt:lpstr>Презентация PowerPoint</vt:lpstr>
      <vt:lpstr>фольклор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Фольклор</dc:title>
  <dc:creator>Админ</dc:creator>
  <cp:lastModifiedBy>user</cp:lastModifiedBy>
  <cp:revision>68</cp:revision>
  <dcterms:modified xsi:type="dcterms:W3CDTF">2015-03-25T18:42:04Z</dcterms:modified>
</cp:coreProperties>
</file>