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Контрольная работа по математике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smtClean="0"/>
              <a:t>четверть, УМК «</a:t>
            </a:r>
            <a:r>
              <a:rPr lang="ru-RU" smtClean="0"/>
              <a:t>Школа России»)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Презентацию выполнила учитель начальных классов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Остроленская</a:t>
            </a:r>
            <a:r>
              <a:rPr lang="ru-RU" dirty="0" smtClean="0"/>
              <a:t> СОШ</a:t>
            </a:r>
          </a:p>
          <a:p>
            <a:r>
              <a:rPr lang="ru-RU" dirty="0" err="1" smtClean="0"/>
              <a:t>Юскина</a:t>
            </a:r>
            <a:r>
              <a:rPr lang="ru-RU" dirty="0" smtClean="0"/>
              <a:t> Лидия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183880" cy="105156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Контрольная работа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25658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rgbClr val="FF0000"/>
                </a:solidFill>
              </a:rPr>
              <a:t>Арифметический диктант.</a:t>
            </a:r>
          </a:p>
          <a:p>
            <a:pPr marL="514350" indent="-514350"/>
            <a:r>
              <a:rPr lang="ru-RU" sz="4400" dirty="0" smtClean="0"/>
              <a:t>Увеличь 20 на 10.</a:t>
            </a:r>
          </a:p>
          <a:p>
            <a:pPr marL="514350" indent="-514350"/>
            <a:r>
              <a:rPr lang="ru-RU" sz="4400" dirty="0" smtClean="0"/>
              <a:t>Уменьши 76 на 6.</a:t>
            </a:r>
          </a:p>
          <a:p>
            <a:pPr marL="514350" indent="-514350"/>
            <a:r>
              <a:rPr lang="ru-RU" sz="4400" dirty="0" smtClean="0"/>
              <a:t>Найди сумму чисел 50 и 40.</a:t>
            </a:r>
          </a:p>
          <a:p>
            <a:pPr marL="514350" indent="-514350"/>
            <a:r>
              <a:rPr lang="ru-RU" sz="4400" dirty="0" smtClean="0"/>
              <a:t>Уменьшаемое -70, вычитаемое -50, найди разность.</a:t>
            </a:r>
          </a:p>
          <a:p>
            <a:pPr marL="514350" indent="-514350"/>
            <a:r>
              <a:rPr lang="ru-RU" sz="4400" dirty="0" smtClean="0"/>
              <a:t>Узнай, на сколько 16 больше, чем 9.</a:t>
            </a:r>
          </a:p>
          <a:p>
            <a:pPr marL="514350" indent="-514350"/>
            <a:r>
              <a:rPr lang="ru-RU" sz="4400" dirty="0" smtClean="0"/>
              <a:t>Запиши, сколько минут в одном часе.</a:t>
            </a:r>
          </a:p>
          <a:p>
            <a:pPr marL="514350" indent="-514350"/>
            <a:r>
              <a:rPr lang="ru-RU" sz="4400" dirty="0" smtClean="0"/>
              <a:t>На сколько миллиметров 1 см больше, чем 1 мм?</a:t>
            </a:r>
          </a:p>
          <a:p>
            <a:pPr marL="514350" indent="-514350"/>
            <a:r>
              <a:rPr lang="ru-RU" sz="4400" dirty="0" smtClean="0"/>
              <a:t>На сколько копеек 1 копейка меньше, чем 1 рубль?</a:t>
            </a:r>
          </a:p>
          <a:p>
            <a:pPr marL="514350" indent="-514350"/>
            <a:r>
              <a:rPr lang="ru-RU" sz="4400" dirty="0" smtClean="0"/>
              <a:t>Запиши выражение и найди его значение:</a:t>
            </a:r>
          </a:p>
          <a:p>
            <a:pPr marL="514350" indent="-514350"/>
            <a:r>
              <a:rPr lang="ru-RU" sz="4400" dirty="0" smtClean="0"/>
              <a:t>А)к числу 60 прибавь разность чисел 40 и 10;</a:t>
            </a:r>
          </a:p>
          <a:p>
            <a:pPr marL="514350" indent="-514350"/>
            <a:r>
              <a:rPr lang="ru-RU" sz="4400" dirty="0" smtClean="0"/>
              <a:t>Б)из числа 80 вычти сумму чисел 13 и 7.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rgbClr val="FF0000"/>
                </a:solidFill>
              </a:rPr>
              <a:t>2.Реши задачу</a:t>
            </a:r>
            <a:endParaRPr lang="ru-RU" sz="2000" b="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4495800" cy="5472608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I </a:t>
            </a:r>
            <a:r>
              <a:rPr lang="ru-RU" u="sng" dirty="0" smtClean="0">
                <a:solidFill>
                  <a:srgbClr val="7030A0"/>
                </a:solidFill>
              </a:rPr>
              <a:t>вариант</a:t>
            </a:r>
          </a:p>
          <a:p>
            <a:pPr>
              <a:buNone/>
            </a:pPr>
            <a:r>
              <a:rPr lang="ru-RU" dirty="0" smtClean="0"/>
              <a:t>Брат вырезал 7 снежинок, а сестра – 5 снежинок. Самых красивых 8 снежинок они отнесли в школу. Сколько снежинок у них осталось?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3.Выпиши только верные равенства и неравенства.</a:t>
            </a:r>
          </a:p>
          <a:p>
            <a:pPr>
              <a:buNone/>
            </a:pPr>
            <a:r>
              <a:rPr lang="ru-RU" dirty="0" smtClean="0"/>
              <a:t>46+20</a:t>
            </a:r>
            <a:r>
              <a:rPr lang="en-US" dirty="0" smtClean="0"/>
              <a:t>&lt;</a:t>
            </a:r>
            <a:r>
              <a:rPr lang="ru-RU" dirty="0" smtClean="0"/>
              <a:t>56+20</a:t>
            </a:r>
          </a:p>
          <a:p>
            <a:pPr>
              <a:buNone/>
            </a:pPr>
            <a:r>
              <a:rPr lang="ru-RU" dirty="0" smtClean="0"/>
              <a:t>90-40</a:t>
            </a:r>
            <a:r>
              <a:rPr lang="en-US" dirty="0" smtClean="0"/>
              <a:t>&gt;</a:t>
            </a:r>
            <a:r>
              <a:rPr lang="ru-RU" dirty="0" smtClean="0"/>
              <a:t>90-30</a:t>
            </a:r>
          </a:p>
          <a:p>
            <a:pPr>
              <a:buNone/>
            </a:pPr>
            <a:r>
              <a:rPr lang="ru-RU" dirty="0" smtClean="0"/>
              <a:t>40+60=60+40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4.Реши примеры.</a:t>
            </a:r>
          </a:p>
          <a:p>
            <a:pPr>
              <a:buNone/>
            </a:pPr>
            <a:r>
              <a:rPr lang="ru-RU" dirty="0" smtClean="0"/>
              <a:t>75+20                   60+36</a:t>
            </a:r>
          </a:p>
          <a:p>
            <a:pPr>
              <a:buNone/>
            </a:pPr>
            <a:r>
              <a:rPr lang="ru-RU" dirty="0" smtClean="0"/>
              <a:t>43+7                     59-4</a:t>
            </a:r>
          </a:p>
          <a:p>
            <a:pPr>
              <a:buNone/>
            </a:pPr>
            <a:r>
              <a:rPr lang="ru-RU" dirty="0" smtClean="0"/>
              <a:t>80-57                    90-8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48200" y="404664"/>
            <a:ext cx="4495800" cy="5544617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II</a:t>
            </a:r>
            <a:r>
              <a:rPr lang="ru-RU" u="sng" dirty="0" smtClean="0">
                <a:solidFill>
                  <a:srgbClr val="7030A0"/>
                </a:solidFill>
              </a:rPr>
              <a:t> вариант</a:t>
            </a:r>
          </a:p>
          <a:p>
            <a:pPr>
              <a:buNone/>
            </a:pPr>
            <a:r>
              <a:rPr lang="ru-RU" dirty="0" smtClean="0"/>
              <a:t>В одном ведре 8 литров воды, в другом – 6 литров. На поливку цветов израсходовали 10л. Сколько литров воды осталось?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3.Выпиши только верные равенства и неравенства.</a:t>
            </a:r>
          </a:p>
          <a:p>
            <a:pPr>
              <a:buNone/>
            </a:pPr>
            <a:r>
              <a:rPr lang="ru-RU" dirty="0" smtClean="0"/>
              <a:t>76-20=86-30</a:t>
            </a:r>
          </a:p>
          <a:p>
            <a:pPr>
              <a:buNone/>
            </a:pPr>
            <a:r>
              <a:rPr lang="ru-RU" dirty="0" smtClean="0"/>
              <a:t>37+10</a:t>
            </a:r>
            <a:r>
              <a:rPr lang="en-US" dirty="0" smtClean="0"/>
              <a:t>&gt;</a:t>
            </a:r>
            <a:r>
              <a:rPr lang="ru-RU" dirty="0" smtClean="0"/>
              <a:t>50-10</a:t>
            </a:r>
          </a:p>
          <a:p>
            <a:pPr>
              <a:buNone/>
            </a:pPr>
            <a:r>
              <a:rPr lang="ru-RU" dirty="0" smtClean="0"/>
              <a:t>60-10</a:t>
            </a:r>
            <a:r>
              <a:rPr lang="en-US" dirty="0" smtClean="0"/>
              <a:t>&lt;60-20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4.Реши примеры.</a:t>
            </a:r>
          </a:p>
          <a:p>
            <a:pPr>
              <a:buNone/>
            </a:pPr>
            <a:r>
              <a:rPr lang="ru-RU" dirty="0" smtClean="0"/>
              <a:t>64+6               40+27</a:t>
            </a:r>
          </a:p>
          <a:p>
            <a:pPr>
              <a:buNone/>
            </a:pPr>
            <a:r>
              <a:rPr lang="ru-RU" dirty="0" smtClean="0"/>
              <a:t>43+20             80-9</a:t>
            </a:r>
          </a:p>
          <a:p>
            <a:pPr>
              <a:buNone/>
            </a:pPr>
            <a:r>
              <a:rPr lang="ru-RU" dirty="0" smtClean="0"/>
              <a:t>70-45              95-40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51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r>
              <a:rPr lang="ru-RU" sz="2400" dirty="0" smtClean="0"/>
              <a:t>.Длина ломаной из трёх звеньев равна 12 см. Какой длины могут быть её звенья, если известно, что два из них имеют одинаковую длину? Начерти такие ломаные.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247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Контрольная работа по математике (II четверть, УМК «Школа России»)</vt:lpstr>
      <vt:lpstr>Контрольная работа</vt:lpstr>
      <vt:lpstr>2.Реши задачу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acer</dc:creator>
  <cp:lastModifiedBy>acer</cp:lastModifiedBy>
  <cp:revision>4</cp:revision>
  <dcterms:created xsi:type="dcterms:W3CDTF">2014-12-18T04:34:20Z</dcterms:created>
  <dcterms:modified xsi:type="dcterms:W3CDTF">2015-04-04T11:13:20Z</dcterms:modified>
</cp:coreProperties>
</file>