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  <p:sldId id="260" r:id="rId3"/>
    <p:sldId id="270" r:id="rId4"/>
    <p:sldId id="256" r:id="rId5"/>
    <p:sldId id="261" r:id="rId6"/>
    <p:sldId id="262" r:id="rId7"/>
    <p:sldId id="264" r:id="rId8"/>
    <p:sldId id="265" r:id="rId9"/>
    <p:sldId id="26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0" autoAdjust="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0A8B-5F63-4BDF-8F6B-4A68A44BBF27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7955-83FA-499C-A62D-B76D6CBFA3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0A8B-5F63-4BDF-8F6B-4A68A44BBF27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7955-83FA-499C-A62D-B76D6CBFA3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0A8B-5F63-4BDF-8F6B-4A68A44BBF27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7955-83FA-499C-A62D-B76D6CBFA3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0A8B-5F63-4BDF-8F6B-4A68A44BBF27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7955-83FA-499C-A62D-B76D6CBFA3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0A8B-5F63-4BDF-8F6B-4A68A44BBF27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7955-83FA-499C-A62D-B76D6CBFA3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0A8B-5F63-4BDF-8F6B-4A68A44BBF27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7955-83FA-499C-A62D-B76D6CBFA3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0A8B-5F63-4BDF-8F6B-4A68A44BBF27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7955-83FA-499C-A62D-B76D6CBFA3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0A8B-5F63-4BDF-8F6B-4A68A44BBF27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7955-83FA-499C-A62D-B76D6CBFA3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0A8B-5F63-4BDF-8F6B-4A68A44BBF27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7955-83FA-499C-A62D-B76D6CBFA3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0A8B-5F63-4BDF-8F6B-4A68A44BBF27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7955-83FA-499C-A62D-B76D6CBFA3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0A8B-5F63-4BDF-8F6B-4A68A44BBF27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7955-83FA-499C-A62D-B76D6CBFA3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80A8B-5F63-4BDF-8F6B-4A68A44BBF27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B7955-83FA-499C-A62D-B76D6CBFA3E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2706" name="Picture 2" descr="http://www.proshkolu.ru/content/media/pic/std/3000000/2248000/2247201-fe5fd93504a4c2f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63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6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68" name="Rectangle 8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17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71" name="Rectangle 11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173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74" name="Rectangle 14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176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77" name="Rectangle 17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179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80" name="Rectangle 20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182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83" name="Rectangle 2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185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86" name="Rectangle 26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188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187" name="Picture 2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500042"/>
            <a:ext cx="500066" cy="2219037"/>
          </a:xfrm>
          <a:prstGeom prst="rect">
            <a:avLst/>
          </a:prstGeom>
          <a:noFill/>
        </p:spPr>
      </p:pic>
      <p:sp>
        <p:nvSpPr>
          <p:cNvPr id="92189" name="Rectangle 29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191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190" name="Picture 3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1035828"/>
            <a:ext cx="892975" cy="2009194"/>
          </a:xfrm>
          <a:prstGeom prst="rect">
            <a:avLst/>
          </a:prstGeom>
          <a:noFill/>
        </p:spPr>
      </p:pic>
      <p:sp>
        <p:nvSpPr>
          <p:cNvPr id="92192" name="Rectangle 32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194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193" name="Picture 3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60220" y="1071546"/>
            <a:ext cx="454787" cy="2018124"/>
          </a:xfrm>
          <a:prstGeom prst="rect">
            <a:avLst/>
          </a:prstGeom>
          <a:noFill/>
        </p:spPr>
      </p:pic>
      <p:sp>
        <p:nvSpPr>
          <p:cNvPr id="92195" name="Rectangle 35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197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196" name="Picture 3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8082" y="571480"/>
            <a:ext cx="478937" cy="2125283"/>
          </a:xfrm>
          <a:prstGeom prst="rect">
            <a:avLst/>
          </a:prstGeom>
          <a:noFill/>
        </p:spPr>
      </p:pic>
      <p:sp>
        <p:nvSpPr>
          <p:cNvPr id="92198" name="Rectangle 38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200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199" name="Picture 3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3143247"/>
            <a:ext cx="857256" cy="1902037"/>
          </a:xfrm>
          <a:prstGeom prst="rect">
            <a:avLst/>
          </a:prstGeom>
          <a:noFill/>
        </p:spPr>
      </p:pic>
      <p:sp>
        <p:nvSpPr>
          <p:cNvPr id="92201" name="Rectangle 41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203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202" name="Picture 4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84" y="3500438"/>
            <a:ext cx="928694" cy="2060540"/>
          </a:xfrm>
          <a:prstGeom prst="rect">
            <a:avLst/>
          </a:prstGeom>
          <a:noFill/>
        </p:spPr>
      </p:pic>
      <p:sp>
        <p:nvSpPr>
          <p:cNvPr id="92204" name="Rectangle 44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206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205" name="Picture 4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4214818"/>
            <a:ext cx="857256" cy="1902037"/>
          </a:xfrm>
          <a:prstGeom prst="rect">
            <a:avLst/>
          </a:prstGeom>
          <a:noFill/>
        </p:spPr>
      </p:pic>
      <p:sp>
        <p:nvSpPr>
          <p:cNvPr id="92207" name="Rectangle 47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209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208" name="Picture 48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72396" y="3929066"/>
            <a:ext cx="500066" cy="2219044"/>
          </a:xfrm>
          <a:prstGeom prst="rect">
            <a:avLst/>
          </a:prstGeom>
          <a:noFill/>
        </p:spPr>
      </p:pic>
      <p:sp>
        <p:nvSpPr>
          <p:cNvPr id="92210" name="Rectangle 50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714348" y="428604"/>
            <a:ext cx="1500198" cy="2357454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5572132" y="3286124"/>
            <a:ext cx="1500198" cy="2357454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6715140" y="500042"/>
            <a:ext cx="1562112" cy="2357454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7143768" y="3857628"/>
            <a:ext cx="1500198" cy="2357454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1857356" y="2928934"/>
            <a:ext cx="1500198" cy="2357454"/>
          </a:xfrm>
          <a:prstGeom prst="round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3286116" y="857232"/>
            <a:ext cx="1500198" cy="2357454"/>
          </a:xfrm>
          <a:prstGeom prst="round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3714744" y="3929066"/>
            <a:ext cx="1500198" cy="2357454"/>
          </a:xfrm>
          <a:prstGeom prst="round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4714876" y="857232"/>
            <a:ext cx="1500198" cy="2357454"/>
          </a:xfrm>
          <a:prstGeom prst="round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3428992" y="857232"/>
            <a:ext cx="1214446" cy="2286016"/>
          </a:xfrm>
          <a:prstGeom prst="ellipse">
            <a:avLst/>
          </a:prstGeom>
          <a:noFill/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3857620" y="4000504"/>
            <a:ext cx="1214446" cy="2286016"/>
          </a:xfrm>
          <a:prstGeom prst="ellipse">
            <a:avLst/>
          </a:prstGeom>
          <a:noFill/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2706" name="Picture 2" descr="http://www.proshkolu.ru/content/media/pic/std/3000000/2248000/2247201-fe5fd93504a4c2f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71472" y="357166"/>
            <a:ext cx="2518638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Задача: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5786" y="1571612"/>
            <a:ext cx="7429552" cy="2554545"/>
          </a:xfrm>
          <a:prstGeom prst="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Торт разрезали на 9  частей. Сначала съели 2 куска, а затем еще 3.  Какую часть торта съели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Какая часть торта осталась?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Решение: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ru-RU" sz="4800" dirty="0" smtClean="0"/>
                  <a:t>     </a:t>
                </a:r>
                <a:r>
                  <a:rPr lang="ru-RU" sz="4800" dirty="0" smtClean="0"/>
                  <a:t>1)</a:t>
                </a:r>
                <a:r>
                  <a:rPr lang="ru-RU" sz="48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66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ru-RU" sz="6600" b="0" i="1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ru-RU" sz="6600" dirty="0" smtClean="0"/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6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6600" b="0" i="1" dirty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ru-RU" sz="6600" b="0" i="1" dirty="0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ru-RU" sz="66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6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6600" b="0" i="1" dirty="0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ru-RU" sz="6600" b="0" i="1" dirty="0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ru-RU" sz="6600" dirty="0" smtClean="0"/>
                  <a:t> </a:t>
                </a:r>
                <a:r>
                  <a:rPr lang="ru-RU" sz="4800" dirty="0" smtClean="0"/>
                  <a:t>(ч)-торта съели.</a:t>
                </a:r>
              </a:p>
              <a:p>
                <a:pPr marL="0" indent="0">
                  <a:buNone/>
                </a:pPr>
                <a:endParaRPr lang="ru-RU" sz="4800" dirty="0" smtClean="0"/>
              </a:p>
              <a:p>
                <a:pPr marL="0" indent="0">
                  <a:buNone/>
                </a:pPr>
                <a:r>
                  <a:rPr lang="ru-RU" sz="4800" dirty="0" smtClean="0"/>
                  <a:t>     2)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6400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ru-RU" sz="6400" b="0" i="1" smtClean="0">
                            <a:latin typeface="Cambria Math"/>
                          </a:rPr>
                          <m:t>9</m:t>
                        </m:r>
                      </m:den>
                    </m:f>
                    <m:r>
                      <a:rPr lang="ru-RU" sz="6400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ru-RU" sz="6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64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ru-RU" sz="6400" b="0" i="1" smtClean="0">
                            <a:latin typeface="Cambria Math"/>
                          </a:rPr>
                          <m:t>9</m:t>
                        </m:r>
                      </m:den>
                    </m:f>
                    <m:r>
                      <a:rPr lang="ru-RU" sz="6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6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64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ru-RU" sz="6400" b="0" i="1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ru-RU" sz="6400" dirty="0"/>
                  <a:t> </a:t>
                </a:r>
                <a:r>
                  <a:rPr lang="ru-RU" sz="4800" dirty="0"/>
                  <a:t>(ч)-торта </a:t>
                </a:r>
                <a:r>
                  <a:rPr lang="ru-RU" sz="4800" dirty="0" smtClean="0"/>
                  <a:t>                          </a:t>
                </a:r>
              </a:p>
              <a:p>
                <a:pPr marL="0" indent="0">
                  <a:buNone/>
                </a:pPr>
                <a:r>
                  <a:rPr lang="ru-RU" sz="4800" dirty="0" smtClean="0"/>
                  <a:t>                                     осталась.</a:t>
                </a:r>
                <a:endParaRPr lang="ru-RU" sz="48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29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4621986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2706" name="Picture 2" descr="http://www.proshkolu.ru/content/media/pic/std/3000000/2248000/2247201-fe5fd93504a4c2f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285852" y="1214422"/>
            <a:ext cx="6858048" cy="3785652"/>
          </a:xfrm>
          <a:prstGeom prst="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«Сложение и вычитание дробей с одинаковыми знаменателями»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 descr="http://www.proshkolu.ru/content/media/pic/std/3000000/2248000/2247201-fe5fd93504a4c2f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3" name="Скругленный прямоугольник 12"/>
          <p:cNvSpPr/>
          <p:nvPr/>
        </p:nvSpPr>
        <p:spPr>
          <a:xfrm>
            <a:off x="2428860" y="3786190"/>
            <a:ext cx="4857784" cy="1857388"/>
          </a:xfrm>
          <a:prstGeom prst="round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214546" y="1500174"/>
            <a:ext cx="4857784" cy="1857388"/>
          </a:xfrm>
          <a:prstGeom prst="round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357166"/>
            <a:ext cx="3322769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Формулы: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1785926"/>
            <a:ext cx="3367792" cy="1285884"/>
          </a:xfrm>
          <a:prstGeom prst="rect">
            <a:avLst/>
          </a:prstGeom>
          <a:noFill/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4000504"/>
            <a:ext cx="3750495" cy="1500198"/>
          </a:xfrm>
          <a:prstGeom prst="rect">
            <a:avLst/>
          </a:prstGeom>
          <a:noFill/>
        </p:spPr>
      </p:pic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2706" name="Picture 2" descr="http://www.proshkolu.ru/content/media/pic/std/3000000/2248000/2247201-fe5fd93504a4c2f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000232" y="433968"/>
            <a:ext cx="4842992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Задача №1005: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71802" y="1357298"/>
            <a:ext cx="32147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48" name="Picture 1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2571744"/>
            <a:ext cx="672358" cy="1568834"/>
          </a:xfrm>
          <a:prstGeom prst="rect">
            <a:avLst/>
          </a:prstGeom>
          <a:noFill/>
        </p:spPr>
      </p:pic>
      <p:pic>
        <p:nvPicPr>
          <p:cNvPr id="14347" name="Picture 1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2643182"/>
            <a:ext cx="2357454" cy="1500198"/>
          </a:xfrm>
          <a:prstGeom prst="rect">
            <a:avLst/>
          </a:prstGeom>
          <a:noFill/>
        </p:spPr>
      </p:pic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14480" y="2857496"/>
            <a:ext cx="571504" cy="857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+</a:t>
            </a:r>
            <a:endParaRPr lang="ru-RU" sz="4800" dirty="0"/>
          </a:p>
        </p:txBody>
      </p:sp>
      <p:sp>
        <p:nvSpPr>
          <p:cNvPr id="25" name="TextBox 24"/>
          <p:cNvSpPr txBox="1"/>
          <p:nvPr/>
        </p:nvSpPr>
        <p:spPr>
          <a:xfrm>
            <a:off x="4643438" y="2786058"/>
            <a:ext cx="45005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(кг) масса салата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57356" y="4786322"/>
            <a:ext cx="58579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6667" t="-4762"/>
          <a:stretch>
            <a:fillRect/>
          </a:stretch>
        </p:blipFill>
        <p:spPr bwMode="auto">
          <a:xfrm>
            <a:off x="4286248" y="4071942"/>
            <a:ext cx="785818" cy="157163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2706" name="Picture 2" descr="http://www.proshkolu.ru/content/media/pic/std/3000000/2248000/2247201-fe5fd93504a4c2f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00034" y="357166"/>
            <a:ext cx="4645824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Задача №1006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1785926"/>
            <a:ext cx="2889270" cy="928694"/>
          </a:xfrm>
          <a:prstGeom prst="rect">
            <a:avLst/>
          </a:prstGeom>
          <a:noFill/>
        </p:spPr>
      </p:pic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4143372" y="2000240"/>
            <a:ext cx="41434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(т) масса станка вместе с упаковкой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28662" y="4071942"/>
            <a:ext cx="7000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Ответ: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3500436"/>
            <a:ext cx="571504" cy="1142997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3428992" y="4071942"/>
            <a:ext cx="3642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</a:t>
            </a:r>
            <a:endParaRPr lang="ru-RU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1" grpId="1"/>
      <p:bldP spid="10" grpId="0"/>
      <p:bldP spid="10" grpId="1"/>
      <p:bldP spid="13" grpId="0"/>
      <p:bldP spid="1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2706" name="Picture 2" descr="http://www.proshkolu.ru/content/media/pic/std/3000000/2248000/2247201-fe5fd93504a4c2f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71472" y="428604"/>
            <a:ext cx="4842993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Задача №1009: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2000240"/>
            <a:ext cx="2595581" cy="107157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929058" y="2357430"/>
            <a:ext cx="46434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(ч) поля засеяли во второй               день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00100" y="3786190"/>
            <a:ext cx="60722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Ответ: 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3357562"/>
            <a:ext cx="571504" cy="122465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2706" name="Picture 2" descr="http://www.proshkolu.ru/content/media/pic/std/3000000/2248000/2247201-fe5fd93504a4c2f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 rot="20548580">
            <a:off x="1228734" y="1644801"/>
            <a:ext cx="5373587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урок!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 descr="C:\Users\Зайка\Desktop\1263415611_54241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357430"/>
            <a:ext cx="2714628" cy="361950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</TotalTime>
  <Words>135</Words>
  <Application>Microsoft Office PowerPoint</Application>
  <PresentationFormat>Экран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</vt:lpstr>
      <vt:lpstr>Презентация PowerPoint</vt:lpstr>
      <vt:lpstr>Решение: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гимназия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Никита</cp:lastModifiedBy>
  <cp:revision>30</cp:revision>
  <dcterms:created xsi:type="dcterms:W3CDTF">2012-12-25T07:46:36Z</dcterms:created>
  <dcterms:modified xsi:type="dcterms:W3CDTF">2014-01-20T13:28:02Z</dcterms:modified>
</cp:coreProperties>
</file>