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74" r:id="rId3"/>
    <p:sldId id="273" r:id="rId4"/>
    <p:sldId id="272" r:id="rId5"/>
    <p:sldId id="271" r:id="rId6"/>
    <p:sldId id="270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слова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приставка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корень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суффикс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окончание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21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слова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Формы слова   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Однокоренные слова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51412" y="1975484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2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600200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/>
              <a:t/>
            </a:r>
            <a:br>
              <a:rPr lang="en-US" dirty="0"/>
            </a:b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>
                <a:solidFill>
                  <a:srgbClr val="0070C0"/>
                </a:solidFill>
              </a:rPr>
              <a:t>Какое слово является однокоренным к слову речка?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                  </a:t>
            </a:r>
            <a:r>
              <a:rPr lang="ru-RU" sz="4400" b="1" dirty="0" smtClean="0">
                <a:solidFill>
                  <a:schemeClr val="tx1"/>
                </a:solidFill>
              </a:rPr>
              <a:t>1</a:t>
            </a:r>
            <a:r>
              <a:rPr lang="ru-RU" sz="4400" b="1" dirty="0">
                <a:solidFill>
                  <a:schemeClr val="tx1"/>
                </a:solidFill>
              </a:rPr>
              <a:t>) речь </a:t>
            </a:r>
            <a:endParaRPr lang="en-US" sz="4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</a:rPr>
              <a:t>                 </a:t>
            </a:r>
            <a:r>
              <a:rPr lang="ru-RU" sz="4400" b="1" dirty="0" smtClean="0">
                <a:solidFill>
                  <a:schemeClr val="tx1"/>
                </a:solidFill>
              </a:rPr>
              <a:t>2) беречь </a:t>
            </a:r>
            <a:endParaRPr lang="en-US" sz="4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</a:rPr>
              <a:t>                 </a:t>
            </a:r>
            <a:r>
              <a:rPr lang="ru-RU" sz="4400" b="1" dirty="0" smtClean="0">
                <a:solidFill>
                  <a:schemeClr val="tx1"/>
                </a:solidFill>
              </a:rPr>
              <a:t>3) решать </a:t>
            </a:r>
            <a:endParaRPr lang="en-US" sz="4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</a:rPr>
              <a:t>                 </a:t>
            </a:r>
            <a:r>
              <a:rPr lang="ru-RU" sz="4400" b="1" dirty="0" smtClean="0">
                <a:solidFill>
                  <a:schemeClr val="tx1"/>
                </a:solidFill>
              </a:rPr>
              <a:t>4</a:t>
            </a:r>
            <a:r>
              <a:rPr lang="ru-RU" sz="4400" b="1" dirty="0">
                <a:solidFill>
                  <a:schemeClr val="tx1"/>
                </a:solidFill>
              </a:rPr>
              <a:t>) река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918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В каком существительном корень стоит в начале слова?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             </a:t>
            </a:r>
          </a:p>
          <a:p>
            <a:pPr marL="0" indent="0">
              <a:buNone/>
            </a:pPr>
            <a:r>
              <a:rPr lang="en-US" sz="4000" b="1" dirty="0" smtClean="0"/>
              <a:t>                   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напильник</a:t>
            </a:r>
            <a:endParaRPr lang="en-US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надежда </a:t>
            </a:r>
            <a:endParaRPr lang="en-US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наклейка </a:t>
            </a:r>
            <a:endParaRPr lang="en-US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наборщик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31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sz="4000" dirty="0" smtClean="0"/>
              <a:t>Какое </a:t>
            </a:r>
            <a:r>
              <a:rPr lang="ru-RU" sz="4000" dirty="0"/>
              <a:t>слово имеет приставку?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 радостное  (из) </a:t>
            </a:r>
            <a:r>
              <a:rPr lang="ru-RU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вестие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2)  шёл (из) вестибюля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3)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вести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из)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Москвы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4)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белая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(из) весть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98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Приставка какого слова может быть предлогом?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000" b="1" dirty="0" smtClean="0"/>
              <a:t>        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 небосвод 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2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переход 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3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повидло 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4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отметка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292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У какого слова не такой состав , как у существительного повязка?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впадина 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2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полянка 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3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покрышка </a:t>
            </a:r>
            <a:endParaRPr lang="ru-RU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4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пересадка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853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21</TotalTime>
  <Words>153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Исполнительная</vt:lpstr>
      <vt:lpstr>Состав слова</vt:lpstr>
      <vt:lpstr>Состав слова</vt:lpstr>
      <vt:lpstr>   Какое слово является однокоренным к слову речка?</vt:lpstr>
      <vt:lpstr>В каком существительном корень стоит в начале слова?</vt:lpstr>
      <vt:lpstr>Какое слово имеет приставку?</vt:lpstr>
      <vt:lpstr>Приставка какого слова может быть предлогом?</vt:lpstr>
      <vt:lpstr>У какого слова не такой состав , как у существительного повязка?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Какое слово является однокоренным к слову речка?</dc:title>
  <dc:creator>Home</dc:creator>
  <cp:lastModifiedBy>Семеновых Семья</cp:lastModifiedBy>
  <cp:revision>5</cp:revision>
  <dcterms:created xsi:type="dcterms:W3CDTF">2012-06-20T18:07:50Z</dcterms:created>
  <dcterms:modified xsi:type="dcterms:W3CDTF">2015-03-23T15:35:10Z</dcterms:modified>
</cp:coreProperties>
</file>