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2FD73-6E4D-4DEC-A093-6D4631E3646C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2C333-A1A1-4BCF-9010-343CA7611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792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2C333-A1A1-4BCF-9010-343CA76117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68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DA9D12-92F8-4899-B4A5-49EA7B33B2B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829F33-CA48-40FD-B56D-42BB81955E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350696" cy="379305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Эдуард Успенский </a:t>
            </a:r>
            <a:br>
              <a:rPr lang="ru-RU" sz="4000" dirty="0" smtClean="0"/>
            </a:br>
            <a:r>
              <a:rPr lang="ru-RU" sz="4000" dirty="0" smtClean="0"/>
              <a:t>и все, все, все</a:t>
            </a:r>
            <a:br>
              <a:rPr lang="ru-RU" sz="4000" dirty="0" smtClean="0"/>
            </a:br>
            <a:r>
              <a:rPr lang="ru-RU" sz="4000" dirty="0" smtClean="0"/>
              <a:t>(Игра-викторина для учащихся2-4 классов)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20880" cy="14177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393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Успенский однажды получил задание из редакции написать рассказ о работе морского порта. Там, среди ящиков с апельсинами, он заметил странного зверька- хамелеона, который прибыл к нам из дальних стран. Он это запомнил. Как- то зимой Э. Николаевич встретил во дворе папу, гуляющего с малышом, одетым в </a:t>
            </a:r>
            <a:r>
              <a:rPr lang="ru-RU" sz="2800" dirty="0"/>
              <a:t>ш</a:t>
            </a:r>
            <a:r>
              <a:rPr lang="ru-RU" sz="2800" dirty="0" smtClean="0"/>
              <a:t>убу на вырост. Ребёнок упал, а папа сказал: «Опять чебурахнулся!». Успенский и это запомнил. Из этих двух впечатлений и зародился образ Чебурашки. За этой книгой было написано много других сказочных, приключенческих произведений.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07571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94116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Эдуард Николаевич Успенский </a:t>
            </a:r>
            <a:r>
              <a:rPr lang="ru-RU" sz="2000" dirty="0" smtClean="0"/>
              <a:t>– один из самых популярных и любимых детских писателей. Его стихи, сказки, рассказы и весёлые повести нравятся не только ребятам, но и взрослым. Произведения писателя переведены на многие языки мира. Его книги выходили в Финляндии, Голландии, Франции, Японии, США. Успенский всё время учится. В 40 лет стал осваивать работу на компьютере двумя пальцами. А сейчас уже всеми десятью печатает. В 50 лет принялся учить английский язык. И теперь знает его так, что вместе с голландской писательницей </a:t>
            </a:r>
            <a:r>
              <a:rPr lang="ru-RU" sz="2000" dirty="0" err="1" smtClean="0"/>
              <a:t>Элс</a:t>
            </a:r>
            <a:r>
              <a:rPr lang="ru-RU" sz="2000" dirty="0" smtClean="0"/>
              <a:t> де </a:t>
            </a:r>
            <a:r>
              <a:rPr lang="ru-RU" sz="2000" dirty="0" err="1" smtClean="0"/>
              <a:t>Грюн</a:t>
            </a:r>
            <a:r>
              <a:rPr lang="ru-RU" sz="2000" dirty="0" smtClean="0"/>
              <a:t> написал книгу «Год хорошего ребёнка». Он прекрасно умеет разговаривать с животными. Пожалуй, лучше его никто не беседовал с героями телепередачи «Спокойной ночи, малыши!» Филей, Степашкой и особенно с </a:t>
            </a:r>
            <a:r>
              <a:rPr lang="ru-RU" sz="2000" dirty="0" err="1" smtClean="0"/>
              <a:t>Хрюшей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25102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8058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Цели:</a:t>
            </a:r>
          </a:p>
          <a:p>
            <a:r>
              <a:rPr lang="ru-RU" sz="2800" dirty="0" smtClean="0"/>
              <a:t>-расширить литературный кругозор детей;</a:t>
            </a:r>
          </a:p>
          <a:p>
            <a:r>
              <a:rPr lang="ru-RU" sz="2800" dirty="0" smtClean="0"/>
              <a:t>-пробудить интерес к личности и творчеству Э.Н. Успенского и показать многогранность его творчества;</a:t>
            </a:r>
          </a:p>
          <a:p>
            <a:r>
              <a:rPr lang="ru-RU" sz="2800" dirty="0" smtClean="0"/>
              <a:t>-в игровой форме вспомнить содержание книг писателя;</a:t>
            </a:r>
          </a:p>
          <a:p>
            <a:r>
              <a:rPr lang="ru-RU" sz="2800" dirty="0" smtClean="0"/>
              <a:t>-активизировать чтение.</a:t>
            </a:r>
          </a:p>
          <a:p>
            <a:r>
              <a:rPr lang="ru-RU" sz="2800" dirty="0" smtClean="0"/>
              <a:t>Форма проведения: игра-викторина.</a:t>
            </a:r>
          </a:p>
          <a:p>
            <a:r>
              <a:rPr lang="ru-RU" sz="2800" dirty="0" smtClean="0"/>
              <a:t>Оформление: выставка «Добрые волшебники- детские писатели».</a:t>
            </a:r>
          </a:p>
          <a:p>
            <a:r>
              <a:rPr lang="ru-RU" sz="2800" dirty="0" smtClean="0"/>
              <a:t>Оборудование: мультфильмы. Слайды, книги</a:t>
            </a:r>
          </a:p>
        </p:txBody>
      </p:sp>
    </p:spTree>
    <p:extLst>
      <p:ext uri="{BB962C8B-B14F-4D97-AF65-F5344CB8AC3E}">
        <p14:creationId xmlns="" xmlns:p14="http://schemas.microsoft.com/office/powerpoint/2010/main" val="290473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509120"/>
            <a:ext cx="702449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Кроссворд</a:t>
            </a:r>
            <a:br>
              <a:rPr lang="ru-RU" dirty="0" smtClean="0"/>
            </a:br>
            <a:r>
              <a:rPr lang="ru-RU" dirty="0" smtClean="0"/>
              <a:t>1. Друг Крокодила Гены.</a:t>
            </a:r>
            <a:br>
              <a:rPr lang="ru-RU" dirty="0" smtClean="0"/>
            </a:br>
            <a:r>
              <a:rPr lang="ru-RU" dirty="0" smtClean="0"/>
              <a:t>2.Кот Дяди Фёдора.</a:t>
            </a:r>
            <a:br>
              <a:rPr lang="ru-RU" dirty="0" smtClean="0"/>
            </a:br>
            <a:r>
              <a:rPr lang="ru-RU" dirty="0" smtClean="0"/>
              <a:t>3.Почтальон.</a:t>
            </a:r>
            <a:br>
              <a:rPr lang="ru-RU" dirty="0" smtClean="0"/>
            </a:br>
            <a:r>
              <a:rPr lang="ru-RU" dirty="0" smtClean="0"/>
              <a:t>4.Крокодил, сменщик Гены.</a:t>
            </a:r>
            <a:br>
              <a:rPr lang="ru-RU" dirty="0" smtClean="0"/>
            </a:br>
            <a:r>
              <a:rPr lang="ru-RU" dirty="0" smtClean="0"/>
              <a:t>5.Обезьянка Веры.</a:t>
            </a:r>
            <a:br>
              <a:rPr lang="ru-RU" dirty="0" smtClean="0"/>
            </a:br>
            <a:r>
              <a:rPr lang="ru-RU" dirty="0" smtClean="0"/>
              <a:t>6. Крыса.</a:t>
            </a:r>
            <a:br>
              <a:rPr lang="ru-RU" dirty="0" smtClean="0"/>
            </a:br>
            <a:r>
              <a:rPr lang="ru-RU" dirty="0" smtClean="0"/>
              <a:t>7.Вредная старушка.</a:t>
            </a:r>
            <a:br>
              <a:rPr lang="ru-RU" dirty="0" smtClean="0"/>
            </a:br>
            <a:r>
              <a:rPr lang="ru-RU" dirty="0" smtClean="0"/>
              <a:t>8.Собака Дяди Фёдора.</a:t>
            </a:r>
            <a:br>
              <a:rPr lang="ru-RU" dirty="0" smtClean="0"/>
            </a:br>
            <a:r>
              <a:rPr lang="ru-RU" dirty="0" smtClean="0"/>
              <a:t>9.Галчонок.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391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62273181"/>
              </p:ext>
            </p:extLst>
          </p:nvPr>
        </p:nvGraphicFramePr>
        <p:xfrm>
          <a:off x="539552" y="764704"/>
          <a:ext cx="7841488" cy="4061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8072"/>
                <a:gridCol w="720080"/>
                <a:gridCol w="792088"/>
                <a:gridCol w="720080"/>
                <a:gridCol w="720080"/>
                <a:gridCol w="792088"/>
                <a:gridCol w="648072"/>
                <a:gridCol w="936104"/>
                <a:gridCol w="744213"/>
                <a:gridCol w="544547"/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 smtClean="0"/>
                        <a:t>1!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T w="38100" cmpd="sng">
                      <a:noFill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539552" y="422108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340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229600" cy="193508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Эдуард Николаевич Успенский родился 22 декабря 1937 года в городе Егорьевске Московской области</a:t>
            </a:r>
            <a:r>
              <a:rPr lang="ru-RU" sz="2000" dirty="0" smtClean="0"/>
              <a:t>. Маленький Эдик был озорным мальчиком, в школе учился неважно, получал плохие отметки и всякий раз решал, что с понедельника начнёт учиться на пятёрки. Наступал понедельник, случились какие-то дела и …двойки появлялись снова.</a:t>
            </a:r>
            <a:br>
              <a:rPr lang="ru-RU" sz="2000" dirty="0" smtClean="0"/>
            </a:br>
            <a:r>
              <a:rPr lang="ru-RU" sz="2000" dirty="0" smtClean="0"/>
              <a:t>«Выручил» случай. Однажды, спрыгнув с крыши, мальчишка сломал ногу и попал в больницу. Он попросил родителей принести ему учебники. К несказанному удивлению окружающих, стал серьёзно заниматься уроками. Окончил Московский авиационный институт и стал инженером. Потом подумал </a:t>
            </a:r>
            <a:r>
              <a:rPr lang="ru-RU" sz="2000" dirty="0"/>
              <a:t>,</a:t>
            </a:r>
            <a:r>
              <a:rPr lang="ru-RU" sz="2000" dirty="0" smtClean="0"/>
              <a:t>подумал, стал  юмористом. А уж потом стал детским писателем. Помог ему в этом, как водится, случай….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21602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90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«Выбери героев книг Успенского»</a:t>
            </a:r>
            <a:br>
              <a:rPr lang="ru-RU" sz="3200" dirty="0" smtClean="0"/>
            </a:br>
            <a:r>
              <a:rPr lang="ru-RU" sz="3200" dirty="0" err="1" smtClean="0"/>
              <a:t>Карлсон</a:t>
            </a:r>
            <a:r>
              <a:rPr lang="ru-RU" sz="3200" dirty="0" smtClean="0"/>
              <a:t>                    Малыш</a:t>
            </a:r>
            <a:br>
              <a:rPr lang="ru-RU" sz="3200" dirty="0" smtClean="0"/>
            </a:br>
            <a:r>
              <a:rPr lang="ru-RU" sz="3200" dirty="0" smtClean="0"/>
              <a:t>   дядя Фёдор              Гаврюша</a:t>
            </a:r>
            <a:br>
              <a:rPr lang="ru-RU" sz="3200" dirty="0" smtClean="0"/>
            </a:br>
            <a:r>
              <a:rPr lang="ru-RU" sz="3200" dirty="0" smtClean="0"/>
              <a:t>Фрекен Бок            Анфиса</a:t>
            </a:r>
            <a:br>
              <a:rPr lang="ru-RU" sz="3200" dirty="0" smtClean="0"/>
            </a:br>
            <a:r>
              <a:rPr lang="ru-RU" sz="3200" dirty="0" smtClean="0"/>
              <a:t>    Кот в сапогах            </a:t>
            </a:r>
            <a:r>
              <a:rPr lang="ru-RU" sz="3200" dirty="0" err="1" smtClean="0"/>
              <a:t>Винни-Пух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Хватайка</a:t>
            </a:r>
            <a:r>
              <a:rPr lang="ru-RU" sz="3200" dirty="0" smtClean="0"/>
              <a:t>              Колобок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608062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800" dirty="0" smtClean="0"/>
              <a:t>Викторина</a:t>
            </a:r>
            <a:br>
              <a:rPr lang="ru-RU" sz="1800" dirty="0" smtClean="0"/>
            </a:br>
            <a:r>
              <a:rPr lang="ru-RU" sz="1800" dirty="0" smtClean="0"/>
              <a:t>По отрывку узнайте героя и произвед</a:t>
            </a:r>
            <a:r>
              <a:rPr lang="ru-RU" sz="1800" dirty="0" smtClean="0">
                <a:solidFill>
                  <a:srgbClr val="FF0000"/>
                </a:solidFill>
              </a:rPr>
              <a:t>е</a:t>
            </a:r>
            <a:r>
              <a:rPr lang="ru-RU" sz="1800" dirty="0" smtClean="0"/>
              <a:t>ние.</a:t>
            </a:r>
            <a:br>
              <a:rPr lang="ru-RU" sz="1800" dirty="0" smtClean="0"/>
            </a:br>
            <a:r>
              <a:rPr lang="ru-RU" sz="1800" dirty="0" smtClean="0"/>
              <a:t>1.Раз мать вынула из печи пироги и говорит ей:</a:t>
            </a:r>
            <a:br>
              <a:rPr lang="ru-RU" sz="1800" dirty="0" smtClean="0"/>
            </a:br>
            <a:r>
              <a:rPr lang="ru-RU" sz="1800" dirty="0" smtClean="0"/>
              <a:t>- Сходи-ка к бабушке понаведаться; сказывают, она </a:t>
            </a:r>
            <a:r>
              <a:rPr lang="ru-RU" sz="1800" dirty="0" err="1" smtClean="0"/>
              <a:t>нездорова</a:t>
            </a:r>
            <a:r>
              <a:rPr lang="ru-RU" sz="1800" dirty="0" smtClean="0"/>
              <a:t>. Да снеси ей пирожок и горшочек масла.</a:t>
            </a:r>
            <a:br>
              <a:rPr lang="ru-RU" sz="1800" dirty="0" smtClean="0"/>
            </a:br>
            <a:r>
              <a:rPr lang="ru-RU" sz="1800" dirty="0" smtClean="0"/>
              <a:t>2.Ящики долго плавали по морям и океанам и в конце концов оказались во фруктовом магазине очень большого города. Когда их открыли, в одном апельсинов почти не было, а был только толстый-претолстый</a:t>
            </a:r>
            <a:br>
              <a:rPr lang="ru-RU" sz="1800" dirty="0" smtClean="0"/>
            </a:br>
            <a:r>
              <a:rPr lang="ru-RU" sz="1800" dirty="0" smtClean="0"/>
              <a:t>Че…….</a:t>
            </a:r>
            <a:br>
              <a:rPr lang="ru-RU" sz="1800" dirty="0" smtClean="0"/>
            </a:br>
            <a:r>
              <a:rPr lang="ru-RU" sz="1800" dirty="0" smtClean="0"/>
              <a:t>3.Скачет сито по полям,</a:t>
            </a:r>
            <a:br>
              <a:rPr lang="ru-RU" sz="1800" dirty="0" smtClean="0"/>
            </a:br>
            <a:r>
              <a:rPr lang="ru-RU" sz="1800" dirty="0" smtClean="0"/>
              <a:t>А корыто по лугам.</a:t>
            </a:r>
            <a:br>
              <a:rPr lang="ru-RU" sz="1800" dirty="0" smtClean="0"/>
            </a:br>
            <a:r>
              <a:rPr lang="ru-RU" sz="1800" dirty="0" smtClean="0"/>
              <a:t>За лопатою метла</a:t>
            </a:r>
            <a:br>
              <a:rPr lang="ru-RU" sz="1800" dirty="0" smtClean="0"/>
            </a:br>
            <a:r>
              <a:rPr lang="ru-RU" sz="1800" dirty="0" smtClean="0"/>
              <a:t>Вдоль по улице пошла…</a:t>
            </a:r>
            <a:br>
              <a:rPr lang="ru-RU" sz="1800" dirty="0" smtClean="0"/>
            </a:br>
            <a:r>
              <a:rPr lang="ru-RU" sz="1800" dirty="0" smtClean="0"/>
              <a:t>А за нею вилки,</a:t>
            </a:r>
            <a:br>
              <a:rPr lang="ru-RU" sz="1800" dirty="0" smtClean="0"/>
            </a:br>
            <a:r>
              <a:rPr lang="ru-RU" sz="1800" dirty="0" smtClean="0"/>
              <a:t>Рюмки да бутылки,</a:t>
            </a:r>
            <a:br>
              <a:rPr lang="ru-RU" sz="1800" dirty="0" smtClean="0"/>
            </a:br>
            <a:r>
              <a:rPr lang="ru-RU" sz="1800" dirty="0" smtClean="0"/>
              <a:t>Чашки да ложки</a:t>
            </a:r>
            <a:br>
              <a:rPr lang="ru-RU" sz="1800" dirty="0" smtClean="0"/>
            </a:br>
            <a:r>
              <a:rPr lang="ru-RU" sz="1800" dirty="0" smtClean="0"/>
              <a:t>Скачут по дорожке.</a:t>
            </a:r>
            <a:br>
              <a:rPr lang="ru-RU" sz="1800" dirty="0" smtClean="0"/>
            </a:br>
            <a:r>
              <a:rPr lang="ru-RU" sz="1800" dirty="0" smtClean="0"/>
              <a:t>Из окошка вывалился стол</a:t>
            </a:r>
            <a:br>
              <a:rPr lang="ru-RU" sz="1800" dirty="0" smtClean="0"/>
            </a:br>
            <a:r>
              <a:rPr lang="ru-RU" sz="1800" dirty="0" smtClean="0"/>
              <a:t>И пошёл, пошёл, пошёл, пошёл, пошёл…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11058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       	 Э. Успенский не просто писатель, а сценарист, драматург, режиссёр, изобретатель зрелищ. По произведениям Успенского снято много мультфильмов. Он вёл передачи на радио и телевидении, такие как «</a:t>
            </a:r>
            <a:r>
              <a:rPr lang="ru-RU" sz="2400" dirty="0" err="1" smtClean="0"/>
              <a:t>Радионяня</a:t>
            </a:r>
            <a:r>
              <a:rPr lang="ru-RU" sz="2400" dirty="0" smtClean="0"/>
              <a:t>», «</a:t>
            </a:r>
            <a:r>
              <a:rPr lang="ru-RU" sz="2400" dirty="0" err="1" smtClean="0"/>
              <a:t>АБВГДейка</a:t>
            </a:r>
            <a:r>
              <a:rPr lang="ru-RU" sz="2400" dirty="0" smtClean="0"/>
              <a:t>», «В нашу гавань заходили корабли». Чтобы печатать хорошие детские книги, Успенский создал издательство «Самовар», издаёт детский журнал «Простоквашино».</a:t>
            </a:r>
            <a:br>
              <a:rPr lang="ru-RU" sz="2400" dirty="0" smtClean="0"/>
            </a:br>
            <a:r>
              <a:rPr lang="ru-RU" sz="2400" dirty="0" smtClean="0"/>
              <a:t>   	  Эдуард Николаевич очень любит животных. Дома у него есть и кошки, и собаки, попугай и даже ворон и галка. Об этом можно прочитать на страницах одного из выпусков журнала «Простоквашино». Тут вы найдёте фотографии писателя со своими любимцами и прочтёте забавную и поучительную историю, произошедшую однажды с ними.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42175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3711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	Однажды летом работал Успенский в пионерском лагере вожатым. И чтобы успокоить отряд, читал им разные интересные книги. А потом все интересные книжки неожиданно кончились. Скучные книжки отряд слушать не хотел, и Успенскому ничего не оставалось, как сочинять самому. «В одном городе жил крокодил по имени Гена, а работал он в зоопарке крокодилом». Такая фраза в голове вертелась у Эдуарда Успенского. И он стал рассказывать свою знаменитую сказку. История про Чебурашку и крокодила Гену очень понравилась маленьким слушателям. Так появился «Крокодил Гена и его друзья». Сказочная повесть, сделавшая писателя знаменитым, вышла в свет 1966 году. Как же появился его герой Чебурашка?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852915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319</TotalTime>
  <Words>422</Words>
  <Application>Microsoft Office PowerPoint</Application>
  <PresentationFormat>Экран (4:3)</PresentationFormat>
  <Paragraphs>98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Эдуард Успенский  и все, все, все (Игра-викторина для учащихся2-4 классов) </vt:lpstr>
      <vt:lpstr>Слайд 2</vt:lpstr>
      <vt:lpstr>Кроссворд 1. Друг Крокодила Гены. 2.Кот Дяди Фёдора. 3.Почтальон. 4.Крокодил, сменщик Гены. 5.Обезьянка Веры. 6. Крыса. 7.Вредная старушка. 8.Собака Дяди Фёдора. 9.Галчонок.</vt:lpstr>
      <vt:lpstr>Слайд 4</vt:lpstr>
      <vt:lpstr>Эдуард Николаевич Успенский родился 22 декабря 1937 года в городе Егорьевске Московской области. Маленький Эдик был озорным мальчиком, в школе учился неважно, получал плохие отметки и всякий раз решал, что с понедельника начнёт учиться на пятёрки. Наступал понедельник, случились какие-то дела и …двойки появлялись снова. «Выручил» случай. Однажды, спрыгнув с крыши, мальчишка сломал ногу и попал в больницу. Он попросил родителей принести ему учебники. К несказанному удивлению окружающих, стал серьёзно заниматься уроками. Окончил Московский авиационный институт и стал инженером. Потом подумал ,подумал, стал  юмористом. А уж потом стал детским писателем. Помог ему в этом, как водится, случай….</vt:lpstr>
      <vt:lpstr>«Выбери героев книг Успенского» Карлсон                    Малыш    дядя Фёдор              Гаврюша Фрекен Бок            Анфиса     Кот в сапогах            Винни-Пух Хватайка              Колобок</vt:lpstr>
      <vt:lpstr>Викторина По отрывку узнайте героя и произведение. 1.Раз мать вынула из печи пироги и говорит ей: - Сходи-ка к бабушке понаведаться; сказывают, она нездорова. Да снеси ей пирожок и горшочек масла. 2.Ящики долго плавали по морям и океанам и в конце концов оказались во фруктовом магазине очень большого города. Когда их открыли, в одном апельсинов почти не было, а был только толстый-претолстый Че……. 3.Скачет сито по полям, А корыто по лугам. За лопатою метла Вдоль по улице пошла… А за нею вилки, Рюмки да бутылки, Чашки да ложки Скачут по дорожке. Из окошка вывалился стол И пошёл, пошёл, пошёл, пошёл, пошёл…  </vt:lpstr>
      <vt:lpstr>         Э. Успенский не просто писатель, а сценарист, драматург, режиссёр, изобретатель зрелищ. По произведениям Успенского снято много мультфильмов. Он вёл передачи на радио и телевидении, такие как «Радионяня», «АБВГДейка», «В нашу гавань заходили корабли». Чтобы печатать хорошие детские книги, Успенский создал издательство «Самовар», издаёт детский журнал «Простоквашино».       Эдуард Николаевич очень любит животных. Дома у него есть и кошки, и собаки, попугай и даже ворон и галка. Об этом можно прочитать на страницах одного из выпусков журнала «Простоквашино». Тут вы найдёте фотографии писателя со своими любимцами и прочтёте забавную и поучительную историю, произошедшую однажды с ними.</vt:lpstr>
      <vt:lpstr> Однажды летом работал Успенский в пионерском лагере вожатым. И чтобы успокоить отряд, читал им разные интересные книги. А потом все интересные книжки неожиданно кончились. Скучные книжки отряд слушать не хотел, и Успенскому ничего не оставалось, как сочинять самому. «В одном городе жил крокодил по имени Гена, а работал он в зоопарке крокодилом». Такая фраза в голове вертелась у Эдуарда Успенского. И он стал рассказывать свою знаменитую сказку. История про Чебурашку и крокодила Гену очень понравилась маленьким слушателям. Так появился «Крокодил Гена и его друзья». Сказочная повесть, сделавшая писателя знаменитым, вышла в свет 1966 году. Как же появился его герой Чебурашка?</vt:lpstr>
      <vt:lpstr>Успенский однажды получил задание из редакции написать рассказ о работе морского порта. Там, среди ящиков с апельсинами, он заметил странного зверька- хамелеона, который прибыл к нам из дальних стран. Он это запомнил. Как- то зимой Э. Николаевич встретил во дворе папу, гуляющего с малышом, одетым в шубу на вырост. Ребёнок упал, а папа сказал: «Опять чебурахнулся!». Успенский и это запомнил. Из этих двух впечатлений и зародился образ Чебурашки. За этой книгой было написано много других сказочных, приключенческих произведений.</vt:lpstr>
      <vt:lpstr>Эдуард Николаевич Успенский – один из самых популярных и любимых детских писателей. Его стихи, сказки, рассказы и весёлые повести нравятся не только ребятам, но и взрослым. Произведения писателя переведены на многие языки мира. Его книги выходили в Финляндии, Голландии, Франции, Японии, США. Успенский всё время учится. В 40 лет стал осваивать работу на компьютере двумя пальцами. А сейчас уже всеми десятью печатает. В 50 лет принялся учить английский язык. И теперь знает его так, что вместе с голландской писательницей Элс де Грюн написал книгу «Год хорошего ребёнка». Он прекрасно умеет разговаривать с животными. Пожалуй, лучше его никто не беседовал с героями телепередачи «Спокойной ночи, малыши!» Филей, Степашкой и особенно с Хрюшей.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Эдуард Успенский и все, все, все (Игра-викторина для учащихся2-4 классов) </dc:title>
  <dc:creator>User</dc:creator>
  <cp:lastModifiedBy>User</cp:lastModifiedBy>
  <cp:revision>38</cp:revision>
  <dcterms:created xsi:type="dcterms:W3CDTF">2012-03-19T13:07:44Z</dcterms:created>
  <dcterms:modified xsi:type="dcterms:W3CDTF">2015-03-23T08:29:11Z</dcterms:modified>
</cp:coreProperties>
</file>