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641" autoAdjust="0"/>
  </p:normalViewPr>
  <p:slideViewPr>
    <p:cSldViewPr>
      <p:cViewPr varScale="1">
        <p:scale>
          <a:sx n="60" d="100"/>
          <a:sy n="60" d="100"/>
        </p:scale>
        <p:origin x="-7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E60209-703A-418D-A5AB-420CA4BF29C9}" type="datetimeFigureOut">
              <a:rPr lang="ru-RU" smtClean="0"/>
              <a:pPr/>
              <a:t>19.02.2014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766217-88C9-43AC-A55B-FE170E069A45}" type="slidenum">
              <a:rPr lang="ru-RU" smtClean="0"/>
              <a:pPr/>
              <a:t>‹#›</a:t>
            </a:fld>
            <a:endParaRPr lang="ru-RU"/>
          </a:p>
        </p:txBody>
      </p:sp>
    </p:spTree>
    <p:extLst>
      <p:ext uri="{BB962C8B-B14F-4D97-AF65-F5344CB8AC3E}">
        <p14:creationId xmlns="" xmlns:p14="http://schemas.microsoft.com/office/powerpoint/2010/main" val="285881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BCAC43F-2286-4F8E-9076-EE07D449EDC2}" type="datetimeFigureOut">
              <a:rPr lang="ru-RU" smtClean="0"/>
              <a:pPr/>
              <a:t>19.02.2014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96AFF2-E6AC-4FE4-B0DE-99A0EF9DC2E3}" type="slidenum">
              <a:rPr lang="ru-RU" smtClean="0"/>
              <a:pPr/>
              <a:t>‹#›</a:t>
            </a:fld>
            <a:endParaRPr lang="ru-RU"/>
          </a:p>
        </p:txBody>
      </p:sp>
    </p:spTree>
    <p:extLst>
      <p:ext uri="{BB962C8B-B14F-4D97-AF65-F5344CB8AC3E}">
        <p14:creationId xmlns="" xmlns:p14="http://schemas.microsoft.com/office/powerpoint/2010/main" val="182116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CAC43F-2286-4F8E-9076-EE07D449EDC2}" type="datetimeFigureOut">
              <a:rPr lang="ru-RU" smtClean="0"/>
              <a:pPr/>
              <a:t>19.02.2014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96AFF2-E6AC-4FE4-B0DE-99A0EF9DC2E3}" type="slidenum">
              <a:rPr lang="ru-RU" smtClean="0"/>
              <a:pPr/>
              <a:t>‹#›</a:t>
            </a:fld>
            <a:endParaRPr lang="ru-RU"/>
          </a:p>
        </p:txBody>
      </p:sp>
    </p:spTree>
    <p:extLst>
      <p:ext uri="{BB962C8B-B14F-4D97-AF65-F5344CB8AC3E}">
        <p14:creationId xmlns="" xmlns:p14="http://schemas.microsoft.com/office/powerpoint/2010/main" val="2848126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CAC43F-2286-4F8E-9076-EE07D449EDC2}" type="datetimeFigureOut">
              <a:rPr lang="ru-RU" smtClean="0"/>
              <a:pPr/>
              <a:t>19.02.2014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96AFF2-E6AC-4FE4-B0DE-99A0EF9DC2E3}" type="slidenum">
              <a:rPr lang="ru-RU" smtClean="0"/>
              <a:pPr/>
              <a:t>‹#›</a:t>
            </a:fld>
            <a:endParaRPr lang="ru-RU"/>
          </a:p>
        </p:txBody>
      </p:sp>
    </p:spTree>
    <p:extLst>
      <p:ext uri="{BB962C8B-B14F-4D97-AF65-F5344CB8AC3E}">
        <p14:creationId xmlns="" xmlns:p14="http://schemas.microsoft.com/office/powerpoint/2010/main" val="118199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CAC43F-2286-4F8E-9076-EE07D449EDC2}" type="datetimeFigureOut">
              <a:rPr lang="ru-RU" smtClean="0"/>
              <a:pPr/>
              <a:t>19.02.2014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96AFF2-E6AC-4FE4-B0DE-99A0EF9DC2E3}" type="slidenum">
              <a:rPr lang="ru-RU" smtClean="0"/>
              <a:pPr/>
              <a:t>‹#›</a:t>
            </a:fld>
            <a:endParaRPr lang="ru-RU"/>
          </a:p>
        </p:txBody>
      </p:sp>
    </p:spTree>
    <p:extLst>
      <p:ext uri="{BB962C8B-B14F-4D97-AF65-F5344CB8AC3E}">
        <p14:creationId xmlns="" xmlns:p14="http://schemas.microsoft.com/office/powerpoint/2010/main" val="42228739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CAC43F-2286-4F8E-9076-EE07D449EDC2}" type="datetimeFigureOut">
              <a:rPr lang="ru-RU" smtClean="0"/>
              <a:pPr/>
              <a:t>19.02.2014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96AFF2-E6AC-4FE4-B0DE-99A0EF9DC2E3}" type="slidenum">
              <a:rPr lang="ru-RU" smtClean="0"/>
              <a:pPr/>
              <a:t>‹#›</a:t>
            </a:fld>
            <a:endParaRPr lang="ru-RU"/>
          </a:p>
        </p:txBody>
      </p:sp>
    </p:spTree>
    <p:extLst>
      <p:ext uri="{BB962C8B-B14F-4D97-AF65-F5344CB8AC3E}">
        <p14:creationId xmlns="" xmlns:p14="http://schemas.microsoft.com/office/powerpoint/2010/main" val="320935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CAC43F-2286-4F8E-9076-EE07D449EDC2}" type="datetimeFigureOut">
              <a:rPr lang="ru-RU" smtClean="0"/>
              <a:pPr/>
              <a:t>19.02.2014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96AFF2-E6AC-4FE4-B0DE-99A0EF9DC2E3}" type="slidenum">
              <a:rPr lang="ru-RU" smtClean="0"/>
              <a:pPr/>
              <a:t>‹#›</a:t>
            </a:fld>
            <a:endParaRPr lang="ru-RU"/>
          </a:p>
        </p:txBody>
      </p:sp>
    </p:spTree>
    <p:extLst>
      <p:ext uri="{BB962C8B-B14F-4D97-AF65-F5344CB8AC3E}">
        <p14:creationId xmlns="" xmlns:p14="http://schemas.microsoft.com/office/powerpoint/2010/main" val="157443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BCAC43F-2286-4F8E-9076-EE07D449EDC2}" type="datetimeFigureOut">
              <a:rPr lang="ru-RU" smtClean="0"/>
              <a:pPr/>
              <a:t>19.02.2014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796AFF2-E6AC-4FE4-B0DE-99A0EF9DC2E3}" type="slidenum">
              <a:rPr lang="ru-RU" smtClean="0"/>
              <a:pPr/>
              <a:t>‹#›</a:t>
            </a:fld>
            <a:endParaRPr lang="ru-RU"/>
          </a:p>
        </p:txBody>
      </p:sp>
    </p:spTree>
    <p:extLst>
      <p:ext uri="{BB962C8B-B14F-4D97-AF65-F5344CB8AC3E}">
        <p14:creationId xmlns="" xmlns:p14="http://schemas.microsoft.com/office/powerpoint/2010/main" val="251998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CAC43F-2286-4F8E-9076-EE07D449EDC2}" type="datetimeFigureOut">
              <a:rPr lang="ru-RU" smtClean="0"/>
              <a:pPr/>
              <a:t>19.02.2014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796AFF2-E6AC-4FE4-B0DE-99A0EF9DC2E3}" type="slidenum">
              <a:rPr lang="ru-RU" smtClean="0"/>
              <a:pPr/>
              <a:t>‹#›</a:t>
            </a:fld>
            <a:endParaRPr lang="ru-RU"/>
          </a:p>
        </p:txBody>
      </p:sp>
    </p:spTree>
    <p:extLst>
      <p:ext uri="{BB962C8B-B14F-4D97-AF65-F5344CB8AC3E}">
        <p14:creationId xmlns="" xmlns:p14="http://schemas.microsoft.com/office/powerpoint/2010/main" val="1561512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CAC43F-2286-4F8E-9076-EE07D449EDC2}" type="datetimeFigureOut">
              <a:rPr lang="ru-RU" smtClean="0"/>
              <a:pPr/>
              <a:t>19.02.2014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796AFF2-E6AC-4FE4-B0DE-99A0EF9DC2E3}" type="slidenum">
              <a:rPr lang="ru-RU" smtClean="0"/>
              <a:pPr/>
              <a:t>‹#›</a:t>
            </a:fld>
            <a:endParaRPr lang="ru-RU"/>
          </a:p>
        </p:txBody>
      </p:sp>
    </p:spTree>
    <p:extLst>
      <p:ext uri="{BB962C8B-B14F-4D97-AF65-F5344CB8AC3E}">
        <p14:creationId xmlns="" xmlns:p14="http://schemas.microsoft.com/office/powerpoint/2010/main" val="256157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CAC43F-2286-4F8E-9076-EE07D449EDC2}" type="datetimeFigureOut">
              <a:rPr lang="ru-RU" smtClean="0"/>
              <a:pPr/>
              <a:t>19.02.2014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96AFF2-E6AC-4FE4-B0DE-99A0EF9DC2E3}" type="slidenum">
              <a:rPr lang="ru-RU" smtClean="0"/>
              <a:pPr/>
              <a:t>‹#›</a:t>
            </a:fld>
            <a:endParaRPr lang="ru-RU"/>
          </a:p>
        </p:txBody>
      </p:sp>
    </p:spTree>
    <p:extLst>
      <p:ext uri="{BB962C8B-B14F-4D97-AF65-F5344CB8AC3E}">
        <p14:creationId xmlns="" xmlns:p14="http://schemas.microsoft.com/office/powerpoint/2010/main" val="3047668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CAC43F-2286-4F8E-9076-EE07D449EDC2}" type="datetimeFigureOut">
              <a:rPr lang="ru-RU" smtClean="0"/>
              <a:pPr/>
              <a:t>19.02.2014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96AFF2-E6AC-4FE4-B0DE-99A0EF9DC2E3}" type="slidenum">
              <a:rPr lang="ru-RU" smtClean="0"/>
              <a:pPr/>
              <a:t>‹#›</a:t>
            </a:fld>
            <a:endParaRPr lang="ru-RU"/>
          </a:p>
        </p:txBody>
      </p:sp>
    </p:spTree>
    <p:extLst>
      <p:ext uri="{BB962C8B-B14F-4D97-AF65-F5344CB8AC3E}">
        <p14:creationId xmlns="" xmlns:p14="http://schemas.microsoft.com/office/powerpoint/2010/main" val="4240063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AC43F-2286-4F8E-9076-EE07D449EDC2}" type="datetimeFigureOut">
              <a:rPr lang="ru-RU" smtClean="0"/>
              <a:pPr/>
              <a:t>19.02.2014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6AFF2-E6AC-4FE4-B0DE-99A0EF9DC2E3}" type="slidenum">
              <a:rPr lang="ru-RU" smtClean="0"/>
              <a:pPr/>
              <a:t>‹#›</a:t>
            </a:fld>
            <a:endParaRPr lang="ru-RU"/>
          </a:p>
        </p:txBody>
      </p:sp>
    </p:spTree>
    <p:extLst>
      <p:ext uri="{BB962C8B-B14F-4D97-AF65-F5344CB8AC3E}">
        <p14:creationId xmlns="" xmlns:p14="http://schemas.microsoft.com/office/powerpoint/2010/main" val="694974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268760"/>
            <a:ext cx="7772400" cy="3096344"/>
          </a:xfrm>
        </p:spPr>
        <p:txBody>
          <a:bodyPr>
            <a:normAutofit fontScale="90000"/>
          </a:bodyPr>
          <a:lstStyle/>
          <a:p>
            <a:r>
              <a:rPr lang="ru-RU" b="1" dirty="0" err="1" smtClean="0"/>
              <a:t>Кижиге</a:t>
            </a:r>
            <a:r>
              <a:rPr lang="ru-RU" b="1" dirty="0" smtClean="0"/>
              <a:t> </a:t>
            </a:r>
            <a:r>
              <a:rPr lang="ru-RU" b="1" dirty="0" err="1" smtClean="0"/>
              <a:t>чоргаарал</a:t>
            </a:r>
            <a:r>
              <a:rPr lang="ru-RU" b="1" dirty="0" smtClean="0"/>
              <a:t/>
            </a:r>
            <a:br>
              <a:rPr lang="ru-RU" b="1" dirty="0" smtClean="0"/>
            </a:br>
            <a:r>
              <a:rPr lang="ru-RU" b="1" dirty="0" smtClean="0"/>
              <a:t>(</a:t>
            </a:r>
            <a:r>
              <a:rPr lang="ru-RU" b="1" dirty="0" err="1" smtClean="0"/>
              <a:t>Кичээл</a:t>
            </a:r>
            <a:r>
              <a:rPr lang="ru-RU" b="1" dirty="0" smtClean="0"/>
              <a:t>- диспут. 7-8 </a:t>
            </a:r>
            <a:r>
              <a:rPr lang="ru-RU" b="1" dirty="0" err="1" smtClean="0"/>
              <a:t>класстарга</a:t>
            </a:r>
            <a:r>
              <a:rPr lang="ru-RU" b="1" dirty="0" smtClean="0"/>
              <a:t>)</a:t>
            </a:r>
            <a:r>
              <a:rPr lang="ru-RU" dirty="0" smtClean="0"/>
              <a:t/>
            </a:r>
            <a:br>
              <a:rPr lang="ru-RU" dirty="0" smtClean="0"/>
            </a:br>
            <a:r>
              <a:rPr lang="ru-RU" dirty="0" smtClean="0"/>
              <a:t>«Кижи </a:t>
            </a:r>
            <a:r>
              <a:rPr lang="ru-RU" dirty="0" err="1" smtClean="0"/>
              <a:t>дээрге</a:t>
            </a:r>
            <a:r>
              <a:rPr lang="ru-RU" dirty="0" smtClean="0"/>
              <a:t> </a:t>
            </a:r>
            <a:r>
              <a:rPr lang="ru-RU" smtClean="0"/>
              <a:t>э</a:t>
            </a:r>
            <a:r>
              <a:rPr lang="ru-RU" smtClean="0"/>
              <a:t>н</a:t>
            </a:r>
            <a:r>
              <a:rPr lang="ru-RU" smtClean="0">
                <a:latin typeface="Benguiat-Tuva" pitchFamily="34" charset="0"/>
              </a:rPr>
              <a:t> </a:t>
            </a:r>
            <a:r>
              <a:rPr lang="ru-RU" dirty="0" err="1" smtClean="0">
                <a:latin typeface="Benguiat-Tuva" pitchFamily="34" charset="0"/>
              </a:rPr>
              <a:t>дээди</a:t>
            </a:r>
            <a:r>
              <a:rPr lang="ru-RU" dirty="0" smtClean="0">
                <a:latin typeface="Benguiat-Tuva" pitchFamily="34" charset="0"/>
              </a:rPr>
              <a:t>, </a:t>
            </a:r>
            <a:r>
              <a:rPr lang="ru-RU" dirty="0" err="1" smtClean="0">
                <a:latin typeface="Benguiat-Tuva" pitchFamily="34" charset="0"/>
              </a:rPr>
              <a:t>эн</a:t>
            </a:r>
            <a:r>
              <a:rPr lang="ru-RU" dirty="0" smtClean="0">
                <a:latin typeface="Benguiat-Tuva" pitchFamily="34" charset="0"/>
              </a:rPr>
              <a:t> </a:t>
            </a:r>
            <a:r>
              <a:rPr lang="ru-RU" dirty="0" err="1" smtClean="0">
                <a:latin typeface="Benguiat-Tuva" pitchFamily="34" charset="0"/>
              </a:rPr>
              <a:t>тода</a:t>
            </a:r>
            <a:r>
              <a:rPr lang="ru-RU" dirty="0" smtClean="0">
                <a:latin typeface="Benguiat-Tuva" pitchFamily="34" charset="0"/>
              </a:rPr>
              <a:t> </a:t>
            </a:r>
            <a:r>
              <a:rPr lang="ru-RU" dirty="0" err="1" smtClean="0">
                <a:latin typeface="Benguiat-Tuva" pitchFamily="34" charset="0"/>
              </a:rPr>
              <a:t>болгаш</a:t>
            </a:r>
            <a:r>
              <a:rPr lang="ru-RU" dirty="0" smtClean="0">
                <a:latin typeface="Benguiat-Tuva" pitchFamily="34" charset="0"/>
              </a:rPr>
              <a:t> </a:t>
            </a:r>
            <a:r>
              <a:rPr lang="ru-RU" dirty="0" err="1" smtClean="0">
                <a:latin typeface="Benguiat-Tuva" pitchFamily="34" charset="0"/>
              </a:rPr>
              <a:t>долузу-биле</a:t>
            </a:r>
            <a:r>
              <a:rPr lang="ru-RU" dirty="0" smtClean="0">
                <a:latin typeface="Benguiat-Tuva" pitchFamily="34" charset="0"/>
              </a:rPr>
              <a:t> </a:t>
            </a:r>
            <a:r>
              <a:rPr lang="ru-RU" dirty="0" err="1" smtClean="0">
                <a:latin typeface="Benguiat-Tuva" pitchFamily="34" charset="0"/>
              </a:rPr>
              <a:t>тондур</a:t>
            </a:r>
            <a:r>
              <a:rPr lang="ru-RU" dirty="0" smtClean="0">
                <a:latin typeface="Benguiat-Tuva" pitchFamily="34" charset="0"/>
              </a:rPr>
              <a:t> </a:t>
            </a:r>
            <a:r>
              <a:rPr lang="ru-RU" dirty="0" err="1" smtClean="0">
                <a:latin typeface="Benguiat-Tuva" pitchFamily="34" charset="0"/>
              </a:rPr>
              <a:t>хевирлеттинген</a:t>
            </a:r>
            <a:r>
              <a:rPr lang="ru-RU" dirty="0" smtClean="0">
                <a:latin typeface="Benguiat-Tuva" pitchFamily="34" charset="0"/>
              </a:rPr>
              <a:t> </a:t>
            </a:r>
            <a:r>
              <a:rPr lang="ru-RU" dirty="0" err="1" smtClean="0">
                <a:latin typeface="Benguiat-Tuva" pitchFamily="34" charset="0"/>
              </a:rPr>
              <a:t>чаяалга</a:t>
            </a:r>
            <a:r>
              <a:rPr lang="ru-RU" dirty="0" smtClean="0">
                <a:latin typeface="Benguiat-Tuva" pitchFamily="34" charset="0"/>
              </a:rPr>
              <a:t> </a:t>
            </a:r>
            <a:r>
              <a:rPr lang="ru-RU" dirty="0" err="1" smtClean="0">
                <a:latin typeface="Benguiat-Tuva" pitchFamily="34" charset="0"/>
              </a:rPr>
              <a:t>болур</a:t>
            </a:r>
            <a:r>
              <a:rPr lang="ru-RU" dirty="0" smtClean="0">
                <a:latin typeface="Benguiat-Tuva" pitchFamily="34" charset="0"/>
              </a:rPr>
              <a:t>».</a:t>
            </a:r>
            <a:br>
              <a:rPr lang="ru-RU" dirty="0" smtClean="0">
                <a:latin typeface="Benguiat-Tuva" pitchFamily="34" charset="0"/>
              </a:rPr>
            </a:br>
            <a:r>
              <a:rPr lang="ru-RU" dirty="0" smtClean="0">
                <a:latin typeface="Benguiat-Tuva" pitchFamily="34" charset="0"/>
              </a:rPr>
              <a:t>                    </a:t>
            </a:r>
            <a:r>
              <a:rPr lang="ru-RU" sz="3100" dirty="0" smtClean="0">
                <a:latin typeface="Benguiat-Tuva" pitchFamily="34" charset="0"/>
              </a:rPr>
              <a:t>(Ян Коменский).</a:t>
            </a:r>
            <a:br>
              <a:rPr lang="ru-RU" sz="3100" dirty="0" smtClean="0">
                <a:latin typeface="Benguiat-Tuva" pitchFamily="34" charset="0"/>
              </a:rPr>
            </a:br>
            <a:r>
              <a:rPr lang="ru-RU" dirty="0"/>
              <a:t/>
            </a:r>
            <a:br>
              <a:rPr lang="ru-RU" dirty="0"/>
            </a:br>
            <a:endParaRPr lang="ru-RU" dirty="0"/>
          </a:p>
        </p:txBody>
      </p:sp>
      <p:sp>
        <p:nvSpPr>
          <p:cNvPr id="3" name="Подзаголовок 2"/>
          <p:cNvSpPr>
            <a:spLocks noGrp="1"/>
          </p:cNvSpPr>
          <p:nvPr>
            <p:ph type="subTitle" idx="1"/>
          </p:nvPr>
        </p:nvSpPr>
        <p:spPr>
          <a:xfrm>
            <a:off x="971600" y="4581128"/>
            <a:ext cx="6400800" cy="1512168"/>
          </a:xfrm>
        </p:spPr>
        <p:txBody>
          <a:bodyPr>
            <a:normAutofit fontScale="62500" lnSpcReduction="20000"/>
          </a:bodyPr>
          <a:lstStyle/>
          <a:p>
            <a:r>
              <a:rPr lang="ru-RU" sz="5700" b="1" dirty="0" err="1" smtClean="0"/>
              <a:t>Эки</a:t>
            </a:r>
            <a:r>
              <a:rPr lang="ru-RU" sz="5700" b="1" dirty="0" smtClean="0"/>
              <a:t> </a:t>
            </a:r>
            <a:r>
              <a:rPr lang="ru-RU" sz="5700" b="1" dirty="0" err="1" smtClean="0"/>
              <a:t>кижи</a:t>
            </a:r>
            <a:r>
              <a:rPr lang="ru-RU" sz="5700" b="1" dirty="0" smtClean="0"/>
              <a:t> </a:t>
            </a:r>
            <a:r>
              <a:rPr lang="ru-RU" sz="5700" b="1" dirty="0" err="1" smtClean="0"/>
              <a:t>болурунун</a:t>
            </a:r>
            <a:endParaRPr lang="ru-RU" sz="5700" b="1" dirty="0" smtClean="0">
              <a:latin typeface="Benguiat-Tuva" pitchFamily="34" charset="0"/>
            </a:endParaRPr>
          </a:p>
          <a:p>
            <a:r>
              <a:rPr lang="ru-RU" sz="5200" b="1" dirty="0" err="1" smtClean="0">
                <a:latin typeface="Benguiat-Tuva" pitchFamily="34" charset="0"/>
              </a:rPr>
              <a:t>Эжии</a:t>
            </a:r>
            <a:r>
              <a:rPr lang="ru-RU" sz="5200" b="1" dirty="0" smtClean="0">
                <a:latin typeface="Benguiat-Tuva" pitchFamily="34" charset="0"/>
              </a:rPr>
              <a:t>, </a:t>
            </a:r>
            <a:r>
              <a:rPr lang="ru-RU" sz="5200" b="1" dirty="0" err="1" smtClean="0">
                <a:latin typeface="Benguiat-Tuva" pitchFamily="34" charset="0"/>
              </a:rPr>
              <a:t>оруу</a:t>
            </a:r>
            <a:r>
              <a:rPr lang="ru-RU" sz="5200" b="1" dirty="0" smtClean="0">
                <a:latin typeface="Benguiat-Tuva" pitchFamily="34" charset="0"/>
              </a:rPr>
              <a:t> </a:t>
            </a:r>
            <a:r>
              <a:rPr lang="ru-RU" sz="5200" b="1" dirty="0" err="1" smtClean="0">
                <a:latin typeface="Benguiat-Tuva" pitchFamily="34" charset="0"/>
              </a:rPr>
              <a:t>кайда</a:t>
            </a:r>
            <a:r>
              <a:rPr lang="ru-RU" sz="5200" b="1" dirty="0" smtClean="0">
                <a:latin typeface="Benguiat-Tuva" pitchFamily="34" charset="0"/>
              </a:rPr>
              <a:t> </a:t>
            </a:r>
            <a:r>
              <a:rPr lang="ru-RU" sz="5200" b="1" dirty="0" err="1" smtClean="0">
                <a:latin typeface="Benguiat-Tuva" pitchFamily="34" charset="0"/>
              </a:rPr>
              <a:t>чувел</a:t>
            </a:r>
            <a:r>
              <a:rPr lang="ru-RU" sz="5200" b="1" dirty="0" smtClean="0">
                <a:latin typeface="Benguiat-Tuva" pitchFamily="34" charset="0"/>
              </a:rPr>
              <a:t>?</a:t>
            </a:r>
          </a:p>
          <a:p>
            <a:r>
              <a:rPr lang="ru-RU" sz="2600" b="1" dirty="0" smtClean="0">
                <a:latin typeface="Benguiat-Tuva" pitchFamily="34" charset="0"/>
              </a:rPr>
              <a:t>                                                      </a:t>
            </a:r>
            <a:r>
              <a:rPr lang="ru-RU" sz="4000" b="1" dirty="0" err="1" smtClean="0">
                <a:latin typeface="Benguiat-Tuva" pitchFamily="34" charset="0"/>
              </a:rPr>
              <a:t>С.Сарыг-оол</a:t>
            </a:r>
            <a:r>
              <a:rPr lang="ru-RU" sz="4000" b="1" dirty="0" smtClean="0">
                <a:latin typeface="Benguiat-Tuva" pitchFamily="34" charset="0"/>
              </a:rPr>
              <a:t>.</a:t>
            </a:r>
            <a:endParaRPr lang="ru-RU" sz="4000" b="1" dirty="0"/>
          </a:p>
        </p:txBody>
      </p:sp>
    </p:spTree>
    <p:extLst>
      <p:ext uri="{BB962C8B-B14F-4D97-AF65-F5344CB8AC3E}">
        <p14:creationId xmlns="" xmlns:p14="http://schemas.microsoft.com/office/powerpoint/2010/main" val="2962483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latin typeface="Benguiat-Tuva"/>
              </a:rPr>
              <a:t>Улегер</a:t>
            </a:r>
            <a:r>
              <a:rPr lang="ru-RU" dirty="0" smtClean="0">
                <a:latin typeface="Benguiat-Tuva"/>
              </a:rPr>
              <a:t> </a:t>
            </a:r>
            <a:r>
              <a:rPr lang="ru-RU" dirty="0" err="1" smtClean="0">
                <a:latin typeface="Benguiat-Tuva"/>
              </a:rPr>
              <a:t>домактар</a:t>
            </a:r>
            <a:endParaRPr lang="ru-RU" dirty="0"/>
          </a:p>
        </p:txBody>
      </p:sp>
      <p:sp>
        <p:nvSpPr>
          <p:cNvPr id="3" name="Объект 2"/>
          <p:cNvSpPr>
            <a:spLocks noGrp="1"/>
          </p:cNvSpPr>
          <p:nvPr>
            <p:ph idx="1"/>
          </p:nvPr>
        </p:nvSpPr>
        <p:spPr>
          <a:xfrm>
            <a:off x="1331640" y="1556792"/>
            <a:ext cx="8229600" cy="4525963"/>
          </a:xfrm>
        </p:spPr>
        <p:txBody>
          <a:bodyPr>
            <a:normAutofit lnSpcReduction="10000"/>
          </a:bodyPr>
          <a:lstStyle/>
          <a:p>
            <a:r>
              <a:rPr lang="ru-RU" dirty="0" smtClean="0"/>
              <a:t>Кижи </a:t>
            </a:r>
            <a:r>
              <a:rPr lang="ru-RU" dirty="0" err="1" smtClean="0"/>
              <a:t>болуру</a:t>
            </a:r>
            <a:r>
              <a:rPr lang="ru-RU" dirty="0" smtClean="0"/>
              <a:t> </a:t>
            </a:r>
            <a:r>
              <a:rPr lang="ru-RU" dirty="0" err="1" smtClean="0"/>
              <a:t>чажындан</a:t>
            </a:r>
            <a:r>
              <a:rPr lang="ru-RU" dirty="0" smtClean="0"/>
              <a:t>,</a:t>
            </a:r>
          </a:p>
          <a:p>
            <a:pPr marL="0" indent="0">
              <a:buNone/>
            </a:pPr>
            <a:r>
              <a:rPr lang="ru-RU" dirty="0" smtClean="0"/>
              <a:t>    </a:t>
            </a:r>
            <a:r>
              <a:rPr lang="ru-RU" dirty="0" err="1" smtClean="0"/>
              <a:t>Аът</a:t>
            </a:r>
            <a:r>
              <a:rPr lang="ru-RU" dirty="0" smtClean="0"/>
              <a:t> </a:t>
            </a:r>
            <a:r>
              <a:rPr lang="ru-RU" dirty="0" err="1" smtClean="0"/>
              <a:t>болуру</a:t>
            </a:r>
            <a:r>
              <a:rPr lang="ru-RU" dirty="0" smtClean="0"/>
              <a:t> </a:t>
            </a:r>
            <a:r>
              <a:rPr lang="ru-RU" dirty="0" err="1" smtClean="0"/>
              <a:t>кулунундан</a:t>
            </a:r>
            <a:r>
              <a:rPr lang="ru-RU" dirty="0" smtClean="0"/>
              <a:t>.</a:t>
            </a:r>
          </a:p>
          <a:p>
            <a:pPr marL="0" indent="0">
              <a:buNone/>
            </a:pPr>
            <a:endParaRPr lang="ru-RU" dirty="0" smtClean="0"/>
          </a:p>
          <a:p>
            <a:pPr marL="0" indent="0">
              <a:buNone/>
            </a:pPr>
            <a:r>
              <a:rPr lang="ru-RU" dirty="0" smtClean="0">
                <a:latin typeface="Benguiat-Tuva"/>
              </a:rPr>
              <a:t>.</a:t>
            </a:r>
            <a:r>
              <a:rPr lang="ru-RU" dirty="0" smtClean="0"/>
              <a:t>Кижи то</a:t>
            </a:r>
            <a:r>
              <a:rPr lang="ru-RU" dirty="0" smtClean="0">
                <a:latin typeface="Benguiat-Tuva"/>
              </a:rPr>
              <a:t>лу </a:t>
            </a:r>
            <a:r>
              <a:rPr lang="ru-RU" dirty="0" err="1" smtClean="0">
                <a:latin typeface="Benguiat-Tuva"/>
              </a:rPr>
              <a:t>каяа-даа</a:t>
            </a:r>
            <a:r>
              <a:rPr lang="ru-RU" dirty="0" smtClean="0">
                <a:latin typeface="Benguiat-Tuva"/>
              </a:rPr>
              <a:t> </a:t>
            </a:r>
            <a:r>
              <a:rPr lang="ru-RU" dirty="0" err="1" smtClean="0">
                <a:latin typeface="Benguiat-Tuva"/>
              </a:rPr>
              <a:t>чоруур</a:t>
            </a:r>
            <a:r>
              <a:rPr lang="ru-RU" dirty="0" smtClean="0">
                <a:latin typeface="Benguiat-Tuva"/>
              </a:rPr>
              <a:t>,</a:t>
            </a:r>
          </a:p>
          <a:p>
            <a:pPr marL="0" indent="0">
              <a:buNone/>
            </a:pPr>
            <a:r>
              <a:rPr lang="ru-RU" dirty="0" smtClean="0">
                <a:latin typeface="Benguiat-Tuva"/>
              </a:rPr>
              <a:t> Куш толу </a:t>
            </a:r>
            <a:r>
              <a:rPr lang="ru-RU" dirty="0" err="1" smtClean="0">
                <a:latin typeface="Benguiat-Tuva"/>
              </a:rPr>
              <a:t>каяа-даа</a:t>
            </a:r>
            <a:r>
              <a:rPr lang="ru-RU" dirty="0" smtClean="0">
                <a:latin typeface="Benguiat-Tuva"/>
              </a:rPr>
              <a:t> </a:t>
            </a:r>
            <a:r>
              <a:rPr lang="ru-RU" dirty="0" err="1" smtClean="0">
                <a:latin typeface="Benguiat-Tuva"/>
              </a:rPr>
              <a:t>ужар</a:t>
            </a:r>
            <a:r>
              <a:rPr lang="ru-RU" dirty="0" smtClean="0">
                <a:latin typeface="Benguiat-Tuva"/>
              </a:rPr>
              <a:t>.</a:t>
            </a:r>
          </a:p>
          <a:p>
            <a:pPr marL="0" indent="0">
              <a:buNone/>
            </a:pPr>
            <a:endParaRPr lang="ru-RU" dirty="0">
              <a:latin typeface="Benguiat-Tuva"/>
            </a:endParaRPr>
          </a:p>
          <a:p>
            <a:pPr marL="0" indent="0">
              <a:buNone/>
            </a:pPr>
            <a:r>
              <a:rPr lang="ru-RU" dirty="0" smtClean="0">
                <a:latin typeface="Benguiat-Tuva"/>
              </a:rPr>
              <a:t>.Бак </a:t>
            </a:r>
            <a:r>
              <a:rPr lang="ru-RU" dirty="0" err="1" smtClean="0">
                <a:latin typeface="Benguiat-Tuva"/>
              </a:rPr>
              <a:t>кижи</a:t>
            </a:r>
            <a:r>
              <a:rPr lang="ru-RU" dirty="0" smtClean="0">
                <a:latin typeface="Benguiat-Tuva"/>
              </a:rPr>
              <a:t> </a:t>
            </a:r>
            <a:r>
              <a:rPr lang="ru-RU" dirty="0" err="1" smtClean="0">
                <a:latin typeface="Benguiat-Tuva"/>
              </a:rPr>
              <a:t>балалыг</a:t>
            </a:r>
            <a:r>
              <a:rPr lang="ru-RU" dirty="0" smtClean="0">
                <a:latin typeface="Benguiat-Tuva"/>
              </a:rPr>
              <a:t>.</a:t>
            </a:r>
          </a:p>
          <a:p>
            <a:pPr marL="0" indent="0">
              <a:buNone/>
            </a:pPr>
            <a:r>
              <a:rPr lang="ru-RU" dirty="0" smtClean="0">
                <a:latin typeface="Benguiat-Tuva"/>
              </a:rPr>
              <a:t> Пар </a:t>
            </a:r>
            <a:r>
              <a:rPr lang="ru-RU" dirty="0" err="1" smtClean="0">
                <a:latin typeface="Benguiat-Tuva"/>
              </a:rPr>
              <a:t>ыяш</a:t>
            </a:r>
            <a:r>
              <a:rPr lang="ru-RU" dirty="0" smtClean="0">
                <a:latin typeface="Benguiat-Tuva"/>
              </a:rPr>
              <a:t> </a:t>
            </a:r>
            <a:r>
              <a:rPr lang="ru-RU" dirty="0" err="1" smtClean="0">
                <a:latin typeface="Benguiat-Tuva"/>
              </a:rPr>
              <a:t>хоолуг</a:t>
            </a:r>
            <a:r>
              <a:rPr lang="ru-RU" dirty="0" smtClean="0">
                <a:latin typeface="Benguiat-Tuva"/>
              </a:rPr>
              <a:t>.</a:t>
            </a:r>
            <a:endParaRPr lang="ru-RU" dirty="0"/>
          </a:p>
        </p:txBody>
      </p:sp>
    </p:spTree>
    <p:extLst>
      <p:ext uri="{BB962C8B-B14F-4D97-AF65-F5344CB8AC3E}">
        <p14:creationId xmlns="" xmlns:p14="http://schemas.microsoft.com/office/powerpoint/2010/main" val="1834165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Кижинин</a:t>
            </a:r>
            <a:r>
              <a:rPr lang="ru-RU" dirty="0" smtClean="0">
                <a:latin typeface="Benguiat-Tuva"/>
              </a:rPr>
              <a:t> </a:t>
            </a:r>
            <a:r>
              <a:rPr lang="ru-RU" dirty="0" err="1" smtClean="0">
                <a:latin typeface="Benguiat-Tuva"/>
              </a:rPr>
              <a:t>даштыкы</a:t>
            </a:r>
            <a:r>
              <a:rPr lang="ru-RU" dirty="0" smtClean="0">
                <a:latin typeface="Benguiat-Tuva"/>
              </a:rPr>
              <a:t> </a:t>
            </a:r>
            <a:r>
              <a:rPr lang="ru-RU" dirty="0" err="1" smtClean="0">
                <a:latin typeface="Benguiat-Tuva"/>
              </a:rPr>
              <a:t>делегейи</a:t>
            </a:r>
            <a:endParaRPr lang="ru-RU" dirty="0"/>
          </a:p>
        </p:txBody>
      </p:sp>
      <p:sp>
        <p:nvSpPr>
          <p:cNvPr id="3" name="Объект 2"/>
          <p:cNvSpPr>
            <a:spLocks noGrp="1"/>
          </p:cNvSpPr>
          <p:nvPr>
            <p:ph idx="1"/>
          </p:nvPr>
        </p:nvSpPr>
        <p:spPr/>
        <p:txBody>
          <a:bodyPr/>
          <a:lstStyle/>
          <a:p>
            <a:r>
              <a:rPr lang="ru-RU" b="1" dirty="0" err="1" smtClean="0"/>
              <a:t>Мага-боду</a:t>
            </a:r>
            <a:r>
              <a:rPr lang="ru-RU" b="1" dirty="0" smtClean="0"/>
              <a:t>: </a:t>
            </a:r>
            <a:r>
              <a:rPr lang="ru-RU" b="1" dirty="0" err="1" smtClean="0"/>
              <a:t>Дурт-сыны</a:t>
            </a:r>
            <a:r>
              <a:rPr lang="ru-RU" b="1" dirty="0" smtClean="0"/>
              <a:t>, </a:t>
            </a:r>
            <a:r>
              <a:rPr lang="ru-RU" b="1" dirty="0" err="1" smtClean="0"/>
              <a:t>арын</a:t>
            </a:r>
            <a:r>
              <a:rPr lang="ru-RU" b="1" dirty="0" smtClean="0"/>
              <a:t>- </a:t>
            </a:r>
            <a:r>
              <a:rPr lang="ru-RU" b="1" dirty="0" err="1" smtClean="0"/>
              <a:t>шырайы</a:t>
            </a:r>
            <a:r>
              <a:rPr lang="ru-RU" b="1" dirty="0" smtClean="0"/>
              <a:t>, </a:t>
            </a:r>
            <a:r>
              <a:rPr lang="ru-RU" b="1" dirty="0" err="1" smtClean="0"/>
              <a:t>идик-хеви</a:t>
            </a:r>
            <a:endParaRPr lang="ru-RU" b="1" dirty="0" smtClean="0"/>
          </a:p>
          <a:p>
            <a:r>
              <a:rPr lang="ru-RU" dirty="0" err="1" smtClean="0"/>
              <a:t>Чойган</a:t>
            </a:r>
            <a:r>
              <a:rPr lang="ru-RU" dirty="0" smtClean="0"/>
              <a:t> </a:t>
            </a:r>
            <a:r>
              <a:rPr lang="ru-RU" dirty="0" err="1" smtClean="0"/>
              <a:t>дег</a:t>
            </a:r>
            <a:r>
              <a:rPr lang="ru-RU" dirty="0" smtClean="0"/>
              <a:t> </a:t>
            </a:r>
            <a:r>
              <a:rPr lang="ru-RU" dirty="0" err="1" smtClean="0"/>
              <a:t>сынныг</a:t>
            </a:r>
            <a:r>
              <a:rPr lang="ru-RU" dirty="0" smtClean="0"/>
              <a:t>, </a:t>
            </a:r>
            <a:r>
              <a:rPr lang="ru-RU" dirty="0" err="1" smtClean="0"/>
              <a:t>чодураа</a:t>
            </a:r>
            <a:r>
              <a:rPr lang="ru-RU" dirty="0" smtClean="0"/>
              <a:t> </a:t>
            </a:r>
            <a:r>
              <a:rPr lang="ru-RU" dirty="0" err="1" smtClean="0"/>
              <a:t>дег</a:t>
            </a:r>
            <a:r>
              <a:rPr lang="ru-RU" dirty="0" smtClean="0"/>
              <a:t> </a:t>
            </a:r>
            <a:r>
              <a:rPr lang="ru-RU" dirty="0" err="1" smtClean="0"/>
              <a:t>карактарлыг.Чоон</a:t>
            </a:r>
            <a:r>
              <a:rPr lang="ru-RU" dirty="0" smtClean="0"/>
              <a:t> кара </a:t>
            </a:r>
            <a:r>
              <a:rPr lang="ru-RU" dirty="0" err="1" smtClean="0"/>
              <a:t>кежегелиг</a:t>
            </a:r>
            <a:r>
              <a:rPr lang="ru-RU" dirty="0" smtClean="0"/>
              <a:t>, </a:t>
            </a:r>
            <a:r>
              <a:rPr lang="ru-RU" dirty="0" err="1" smtClean="0"/>
              <a:t>кирбей</a:t>
            </a:r>
            <a:r>
              <a:rPr lang="ru-RU" dirty="0" smtClean="0"/>
              <a:t> </a:t>
            </a:r>
            <a:r>
              <a:rPr lang="ru-RU" dirty="0" err="1" smtClean="0"/>
              <a:t>салдыг</a:t>
            </a:r>
            <a:r>
              <a:rPr lang="ru-RU" dirty="0" smtClean="0"/>
              <a:t>. Кара </a:t>
            </a:r>
            <a:r>
              <a:rPr lang="ru-RU" dirty="0" err="1" smtClean="0"/>
              <a:t>саар</a:t>
            </a:r>
            <a:r>
              <a:rPr lang="ru-RU" dirty="0" smtClean="0"/>
              <a:t> </a:t>
            </a:r>
            <a:r>
              <a:rPr lang="ru-RU" dirty="0" err="1" smtClean="0"/>
              <a:t>идиктиг,кара</a:t>
            </a:r>
            <a:r>
              <a:rPr lang="ru-RU" dirty="0" smtClean="0"/>
              <a:t> торгу </a:t>
            </a:r>
            <a:r>
              <a:rPr lang="ru-RU" dirty="0" err="1" smtClean="0"/>
              <a:t>тоннуг</a:t>
            </a:r>
            <a:r>
              <a:rPr lang="ru-RU" dirty="0" smtClean="0"/>
              <a:t>, </a:t>
            </a:r>
            <a:r>
              <a:rPr lang="ru-RU" dirty="0" err="1" smtClean="0"/>
              <a:t>дордум</a:t>
            </a:r>
            <a:r>
              <a:rPr lang="ru-RU" dirty="0" smtClean="0"/>
              <a:t> </a:t>
            </a:r>
            <a:r>
              <a:rPr lang="ru-RU" dirty="0" err="1" smtClean="0"/>
              <a:t>курлуг</a:t>
            </a:r>
            <a:r>
              <a:rPr lang="ru-RU" dirty="0" smtClean="0"/>
              <a:t>. </a:t>
            </a:r>
            <a:r>
              <a:rPr lang="ru-RU" dirty="0" err="1" smtClean="0"/>
              <a:t>Турза</a:t>
            </a:r>
            <a:r>
              <a:rPr lang="ru-RU" dirty="0" smtClean="0"/>
              <a:t> </a:t>
            </a:r>
            <a:r>
              <a:rPr lang="ru-RU" dirty="0" err="1" smtClean="0"/>
              <a:t>узун</a:t>
            </a:r>
            <a:r>
              <a:rPr lang="ru-RU" dirty="0" smtClean="0"/>
              <a:t>, </a:t>
            </a:r>
            <a:r>
              <a:rPr lang="ru-RU" dirty="0" err="1" smtClean="0"/>
              <a:t>тутса</a:t>
            </a:r>
            <a:r>
              <a:rPr lang="ru-RU" dirty="0" smtClean="0"/>
              <a:t> </a:t>
            </a:r>
            <a:r>
              <a:rPr lang="ru-RU" dirty="0" err="1" smtClean="0"/>
              <a:t>моге</a:t>
            </a:r>
            <a:r>
              <a:rPr lang="ru-RU" dirty="0" smtClean="0"/>
              <a:t>.</a:t>
            </a:r>
            <a:endParaRPr lang="ru-RU" dirty="0"/>
          </a:p>
        </p:txBody>
      </p:sp>
    </p:spTree>
    <p:extLst>
      <p:ext uri="{BB962C8B-B14F-4D97-AF65-F5344CB8AC3E}">
        <p14:creationId xmlns="" xmlns:p14="http://schemas.microsoft.com/office/powerpoint/2010/main" val="2813889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9392"/>
            <a:ext cx="8229600" cy="1301006"/>
          </a:xfrm>
        </p:spPr>
        <p:txBody>
          <a:bodyPr/>
          <a:lstStyle/>
          <a:p>
            <a:r>
              <a:rPr lang="ru-RU" dirty="0" err="1" smtClean="0"/>
              <a:t>Кижинин</a:t>
            </a:r>
            <a:r>
              <a:rPr lang="ru-RU" dirty="0" smtClean="0">
                <a:latin typeface="Benguiat-Tuva"/>
              </a:rPr>
              <a:t> </a:t>
            </a:r>
            <a:r>
              <a:rPr lang="ru-RU" dirty="0" err="1" smtClean="0">
                <a:latin typeface="Benguiat-Tuva"/>
              </a:rPr>
              <a:t>иштики</a:t>
            </a:r>
            <a:r>
              <a:rPr lang="ru-RU" dirty="0" smtClean="0">
                <a:latin typeface="Benguiat-Tuva"/>
              </a:rPr>
              <a:t> </a:t>
            </a:r>
            <a:r>
              <a:rPr lang="ru-RU" dirty="0" err="1" smtClean="0">
                <a:latin typeface="Benguiat-Tuva"/>
              </a:rPr>
              <a:t>делегейи</a:t>
            </a:r>
            <a:endParaRPr lang="ru-RU" dirty="0"/>
          </a:p>
        </p:txBody>
      </p:sp>
      <p:sp>
        <p:nvSpPr>
          <p:cNvPr id="3" name="Объект 2"/>
          <p:cNvSpPr>
            <a:spLocks noGrp="1"/>
          </p:cNvSpPr>
          <p:nvPr>
            <p:ph idx="1"/>
          </p:nvPr>
        </p:nvSpPr>
        <p:spPr>
          <a:xfrm>
            <a:off x="539552" y="1268760"/>
            <a:ext cx="8229600" cy="4525963"/>
          </a:xfrm>
        </p:spPr>
        <p:txBody>
          <a:bodyPr>
            <a:normAutofit fontScale="92500" lnSpcReduction="20000"/>
          </a:bodyPr>
          <a:lstStyle/>
          <a:p>
            <a:r>
              <a:rPr lang="ru-RU" dirty="0" err="1" smtClean="0"/>
              <a:t>Мо</a:t>
            </a:r>
            <a:r>
              <a:rPr lang="ru-RU" dirty="0" err="1" smtClean="0">
                <a:latin typeface="Benguiat-Tuva"/>
              </a:rPr>
              <a:t>зу</a:t>
            </a:r>
            <a:r>
              <a:rPr lang="ru-RU" dirty="0" smtClean="0">
                <a:latin typeface="Benguiat-Tuva"/>
              </a:rPr>
              <a:t>- </a:t>
            </a:r>
            <a:r>
              <a:rPr lang="ru-RU" dirty="0" err="1" smtClean="0">
                <a:latin typeface="Benguiat-Tuva"/>
              </a:rPr>
              <a:t>будужу</a:t>
            </a:r>
            <a:r>
              <a:rPr lang="ru-RU" dirty="0" smtClean="0">
                <a:latin typeface="Benguiat-Tuva"/>
              </a:rPr>
              <a:t>: </a:t>
            </a:r>
            <a:r>
              <a:rPr lang="ru-RU" dirty="0" err="1" smtClean="0">
                <a:latin typeface="Benguiat-Tuva"/>
              </a:rPr>
              <a:t>сагыш</a:t>
            </a:r>
            <a:r>
              <a:rPr lang="ru-RU" dirty="0" smtClean="0">
                <a:latin typeface="Benguiat-Tuva"/>
              </a:rPr>
              <a:t>- </a:t>
            </a:r>
            <a:r>
              <a:rPr lang="ru-RU" dirty="0" err="1" smtClean="0">
                <a:latin typeface="Benguiat-Tuva"/>
              </a:rPr>
              <a:t>сеткили</a:t>
            </a:r>
            <a:r>
              <a:rPr lang="ru-RU" dirty="0" smtClean="0">
                <a:latin typeface="Benguiat-Tuva"/>
              </a:rPr>
              <a:t>, </a:t>
            </a:r>
            <a:r>
              <a:rPr lang="ru-RU" dirty="0" err="1" smtClean="0">
                <a:latin typeface="Benguiat-Tuva"/>
              </a:rPr>
              <a:t>угаан</a:t>
            </a:r>
            <a:r>
              <a:rPr lang="ru-RU" dirty="0" smtClean="0">
                <a:latin typeface="Benguiat-Tuva"/>
              </a:rPr>
              <a:t>- </a:t>
            </a:r>
            <a:r>
              <a:rPr lang="ru-RU" dirty="0" err="1" smtClean="0">
                <a:latin typeface="Benguiat-Tuva"/>
              </a:rPr>
              <a:t>бодалы,арын-нууру</a:t>
            </a:r>
            <a:r>
              <a:rPr lang="ru-RU" dirty="0" smtClean="0">
                <a:latin typeface="Benguiat-Tuva"/>
              </a:rPr>
              <a:t>, </a:t>
            </a:r>
            <a:r>
              <a:rPr lang="ru-RU" dirty="0" err="1" smtClean="0">
                <a:latin typeface="Benguiat-Tuva"/>
              </a:rPr>
              <a:t>ат</a:t>
            </a:r>
            <a:r>
              <a:rPr lang="ru-RU" dirty="0" smtClean="0">
                <a:latin typeface="Benguiat-Tuva"/>
              </a:rPr>
              <a:t>- </a:t>
            </a:r>
            <a:r>
              <a:rPr lang="ru-RU" dirty="0" err="1" smtClean="0">
                <a:latin typeface="Benguiat-Tuva"/>
              </a:rPr>
              <a:t>алдары</a:t>
            </a:r>
            <a:r>
              <a:rPr lang="ru-RU" dirty="0" smtClean="0">
                <a:latin typeface="Benguiat-Tuva"/>
              </a:rPr>
              <a:t>, </a:t>
            </a:r>
            <a:r>
              <a:rPr lang="ru-RU" dirty="0" err="1" smtClean="0">
                <a:latin typeface="Benguiat-Tuva"/>
              </a:rPr>
              <a:t>аажы-чаны</a:t>
            </a:r>
            <a:endParaRPr lang="ru-RU" dirty="0" smtClean="0">
              <a:latin typeface="Benguiat-Tuva"/>
            </a:endParaRPr>
          </a:p>
          <a:p>
            <a:r>
              <a:rPr lang="ru-RU" dirty="0" err="1" smtClean="0">
                <a:latin typeface="Benguiat-Tuva"/>
              </a:rPr>
              <a:t>Алды</a:t>
            </a:r>
            <a:r>
              <a:rPr lang="ru-RU" dirty="0" smtClean="0">
                <a:latin typeface="Benguiat-Tuva"/>
              </a:rPr>
              <a:t> </a:t>
            </a:r>
            <a:r>
              <a:rPr lang="ru-RU" dirty="0" err="1" smtClean="0">
                <a:latin typeface="Benguiat-Tuva"/>
              </a:rPr>
              <a:t>аргалыг</a:t>
            </a:r>
            <a:r>
              <a:rPr lang="ru-RU" dirty="0" smtClean="0">
                <a:latin typeface="Benguiat-Tuva"/>
              </a:rPr>
              <a:t>, </a:t>
            </a:r>
            <a:r>
              <a:rPr lang="ru-RU" dirty="0" err="1" smtClean="0">
                <a:latin typeface="Benguiat-Tuva"/>
              </a:rPr>
              <a:t>беш</a:t>
            </a:r>
            <a:r>
              <a:rPr lang="ru-RU" dirty="0" smtClean="0">
                <a:latin typeface="Benguiat-Tuva"/>
              </a:rPr>
              <a:t> </a:t>
            </a:r>
            <a:r>
              <a:rPr lang="ru-RU" dirty="0" err="1" smtClean="0">
                <a:latin typeface="Benguiat-Tuva"/>
              </a:rPr>
              <a:t>мегелиг</a:t>
            </a:r>
            <a:r>
              <a:rPr lang="ru-RU" dirty="0" smtClean="0">
                <a:latin typeface="Benguiat-Tuva"/>
              </a:rPr>
              <a:t>. </a:t>
            </a:r>
            <a:r>
              <a:rPr lang="ru-RU" dirty="0" err="1" smtClean="0">
                <a:latin typeface="Benguiat-Tuva"/>
              </a:rPr>
              <a:t>Чаактыга</a:t>
            </a:r>
            <a:r>
              <a:rPr lang="ru-RU" dirty="0" smtClean="0">
                <a:latin typeface="Benguiat-Tuva"/>
              </a:rPr>
              <a:t> </a:t>
            </a:r>
            <a:r>
              <a:rPr lang="ru-RU" dirty="0" err="1" smtClean="0">
                <a:latin typeface="Benguiat-Tuva"/>
              </a:rPr>
              <a:t>чаргызын</a:t>
            </a:r>
            <a:r>
              <a:rPr lang="ru-RU" dirty="0" smtClean="0">
                <a:latin typeface="Benguiat-Tuva"/>
              </a:rPr>
              <a:t> </a:t>
            </a:r>
            <a:r>
              <a:rPr lang="ru-RU" dirty="0" err="1" smtClean="0">
                <a:latin typeface="Benguiat-Tuva"/>
              </a:rPr>
              <a:t>алыспас</a:t>
            </a:r>
            <a:r>
              <a:rPr lang="ru-RU" dirty="0" smtClean="0">
                <a:latin typeface="Benguiat-Tuva"/>
              </a:rPr>
              <a:t>, </a:t>
            </a:r>
            <a:r>
              <a:rPr lang="ru-RU" dirty="0" err="1" smtClean="0">
                <a:latin typeface="Benguiat-Tuva"/>
              </a:rPr>
              <a:t>чарынныгнын</a:t>
            </a:r>
            <a:r>
              <a:rPr lang="ru-RU" dirty="0" smtClean="0">
                <a:latin typeface="Benguiat-Tuva"/>
              </a:rPr>
              <a:t> </a:t>
            </a:r>
            <a:r>
              <a:rPr lang="ru-RU" dirty="0" err="1" smtClean="0">
                <a:latin typeface="Benguiat-Tuva"/>
              </a:rPr>
              <a:t>алдынга</a:t>
            </a:r>
            <a:r>
              <a:rPr lang="ru-RU" dirty="0" smtClean="0">
                <a:latin typeface="Benguiat-Tuva"/>
              </a:rPr>
              <a:t> </a:t>
            </a:r>
            <a:r>
              <a:rPr lang="ru-RU" dirty="0" err="1" smtClean="0">
                <a:latin typeface="Benguiat-Tuva"/>
              </a:rPr>
              <a:t>дужуп</a:t>
            </a:r>
            <a:r>
              <a:rPr lang="ru-RU" dirty="0" smtClean="0">
                <a:latin typeface="Benguiat-Tuva"/>
              </a:rPr>
              <a:t> </a:t>
            </a:r>
            <a:r>
              <a:rPr lang="ru-RU" dirty="0" err="1" smtClean="0">
                <a:latin typeface="Benguiat-Tuva"/>
              </a:rPr>
              <a:t>бербес</a:t>
            </a:r>
            <a:r>
              <a:rPr lang="ru-RU" dirty="0" smtClean="0">
                <a:latin typeface="Benguiat-Tuva"/>
              </a:rPr>
              <a:t>. </a:t>
            </a:r>
            <a:r>
              <a:rPr lang="ru-RU" dirty="0" err="1" smtClean="0">
                <a:latin typeface="Benguiat-Tuva"/>
              </a:rPr>
              <a:t>Аксы-биле</a:t>
            </a:r>
            <a:r>
              <a:rPr lang="ru-RU" dirty="0" smtClean="0">
                <a:latin typeface="Benguiat-Tuva"/>
              </a:rPr>
              <a:t> </a:t>
            </a:r>
            <a:r>
              <a:rPr lang="ru-RU" dirty="0" err="1" smtClean="0">
                <a:latin typeface="Benguiat-Tuva"/>
              </a:rPr>
              <a:t>аал</a:t>
            </a:r>
            <a:r>
              <a:rPr lang="ru-RU" dirty="0" smtClean="0">
                <a:latin typeface="Benguiat-Tuva"/>
              </a:rPr>
              <a:t> </a:t>
            </a:r>
            <a:r>
              <a:rPr lang="ru-RU" dirty="0" err="1" smtClean="0">
                <a:latin typeface="Benguiat-Tuva"/>
              </a:rPr>
              <a:t>кожурбес</a:t>
            </a:r>
            <a:r>
              <a:rPr lang="ru-RU" dirty="0" smtClean="0">
                <a:latin typeface="Benguiat-Tuva"/>
              </a:rPr>
              <a:t>, </a:t>
            </a:r>
            <a:r>
              <a:rPr lang="ru-RU" dirty="0" err="1" smtClean="0">
                <a:latin typeface="Benguiat-Tuva"/>
              </a:rPr>
              <a:t>дылы-биле</a:t>
            </a:r>
            <a:r>
              <a:rPr lang="ru-RU" dirty="0" smtClean="0">
                <a:latin typeface="Benguiat-Tuva"/>
              </a:rPr>
              <a:t> </a:t>
            </a:r>
            <a:r>
              <a:rPr lang="ru-RU" dirty="0" err="1" smtClean="0">
                <a:latin typeface="Benguiat-Tuva"/>
              </a:rPr>
              <a:t>дыт</a:t>
            </a:r>
            <a:r>
              <a:rPr lang="ru-RU" dirty="0" smtClean="0">
                <a:latin typeface="Benguiat-Tuva"/>
              </a:rPr>
              <a:t> </a:t>
            </a:r>
            <a:r>
              <a:rPr lang="ru-RU" dirty="0" err="1" smtClean="0">
                <a:latin typeface="Benguiat-Tuva"/>
              </a:rPr>
              <a:t>ужурбас</a:t>
            </a:r>
            <a:r>
              <a:rPr lang="ru-RU" dirty="0" smtClean="0">
                <a:latin typeface="Benguiat-Tuva"/>
              </a:rPr>
              <a:t>. </a:t>
            </a:r>
            <a:r>
              <a:rPr lang="ru-RU" dirty="0" err="1" smtClean="0">
                <a:latin typeface="Benguiat-Tuva"/>
              </a:rPr>
              <a:t>Ортемчейни</a:t>
            </a:r>
            <a:r>
              <a:rPr lang="ru-RU" dirty="0" smtClean="0">
                <a:latin typeface="Benguiat-Tuva"/>
              </a:rPr>
              <a:t> </a:t>
            </a:r>
            <a:r>
              <a:rPr lang="ru-RU" dirty="0" err="1" smtClean="0">
                <a:latin typeface="Benguiat-Tuva"/>
              </a:rPr>
              <a:t>оттур</a:t>
            </a:r>
            <a:r>
              <a:rPr lang="ru-RU" dirty="0" smtClean="0">
                <a:latin typeface="Benguiat-Tuva"/>
              </a:rPr>
              <a:t> </a:t>
            </a:r>
            <a:r>
              <a:rPr lang="ru-RU" dirty="0" err="1" smtClean="0">
                <a:latin typeface="Benguiat-Tuva"/>
              </a:rPr>
              <a:t>коор</a:t>
            </a:r>
            <a:r>
              <a:rPr lang="ru-RU" dirty="0" smtClean="0">
                <a:latin typeface="Benguiat-Tuva"/>
              </a:rPr>
              <a:t>, </a:t>
            </a:r>
            <a:r>
              <a:rPr lang="ru-RU" dirty="0" err="1" smtClean="0">
                <a:latin typeface="Benguiat-Tuva"/>
              </a:rPr>
              <a:t>каптагайны</a:t>
            </a:r>
            <a:r>
              <a:rPr lang="ru-RU" dirty="0" smtClean="0">
                <a:latin typeface="Benguiat-Tuva"/>
              </a:rPr>
              <a:t>  катай </a:t>
            </a:r>
            <a:r>
              <a:rPr lang="ru-RU" dirty="0" err="1" smtClean="0">
                <a:latin typeface="Benguiat-Tuva"/>
              </a:rPr>
              <a:t>коор.Чыткан</a:t>
            </a:r>
            <a:r>
              <a:rPr lang="ru-RU" dirty="0" smtClean="0">
                <a:latin typeface="Benguiat-Tuva"/>
              </a:rPr>
              <a:t> </a:t>
            </a:r>
            <a:r>
              <a:rPr lang="ru-RU" dirty="0" err="1" smtClean="0">
                <a:latin typeface="Benguiat-Tuva"/>
              </a:rPr>
              <a:t>хой</a:t>
            </a:r>
            <a:r>
              <a:rPr lang="ru-RU" dirty="0" smtClean="0">
                <a:latin typeface="Benguiat-Tuva"/>
              </a:rPr>
              <a:t> </a:t>
            </a:r>
            <a:r>
              <a:rPr lang="ru-RU" dirty="0" err="1" smtClean="0">
                <a:latin typeface="Benguiat-Tuva"/>
              </a:rPr>
              <a:t>тургуспас</a:t>
            </a:r>
            <a:r>
              <a:rPr lang="ru-RU" dirty="0" smtClean="0">
                <a:latin typeface="Benguiat-Tuva"/>
              </a:rPr>
              <a:t>.   </a:t>
            </a:r>
            <a:r>
              <a:rPr lang="ru-RU" dirty="0" err="1" smtClean="0">
                <a:latin typeface="Benguiat-Tuva"/>
              </a:rPr>
              <a:t>Улугну</a:t>
            </a:r>
            <a:r>
              <a:rPr lang="ru-RU" dirty="0" smtClean="0">
                <a:latin typeface="Benguiat-Tuva"/>
              </a:rPr>
              <a:t> </a:t>
            </a:r>
            <a:r>
              <a:rPr lang="ru-RU" dirty="0" err="1" smtClean="0">
                <a:latin typeface="Benguiat-Tuva"/>
              </a:rPr>
              <a:t>улуг</a:t>
            </a:r>
            <a:r>
              <a:rPr lang="ru-RU" dirty="0" smtClean="0">
                <a:latin typeface="Benguiat-Tuva"/>
              </a:rPr>
              <a:t> </a:t>
            </a:r>
            <a:r>
              <a:rPr lang="ru-RU" dirty="0" err="1" smtClean="0">
                <a:latin typeface="Benguiat-Tuva"/>
              </a:rPr>
              <a:t>деп</a:t>
            </a:r>
            <a:r>
              <a:rPr lang="ru-RU" dirty="0" smtClean="0">
                <a:latin typeface="Benguiat-Tuva"/>
              </a:rPr>
              <a:t> </a:t>
            </a:r>
            <a:r>
              <a:rPr lang="ru-RU" dirty="0" err="1" smtClean="0">
                <a:latin typeface="Benguiat-Tuva"/>
              </a:rPr>
              <a:t>коор</a:t>
            </a:r>
            <a:r>
              <a:rPr lang="ru-RU" dirty="0" smtClean="0">
                <a:latin typeface="Benguiat-Tuva"/>
              </a:rPr>
              <a:t>, </a:t>
            </a:r>
            <a:r>
              <a:rPr lang="ru-RU" dirty="0" err="1" smtClean="0">
                <a:latin typeface="Benguiat-Tuva"/>
              </a:rPr>
              <a:t>бичени</a:t>
            </a:r>
            <a:r>
              <a:rPr lang="ru-RU" dirty="0" smtClean="0">
                <a:latin typeface="Benguiat-Tuva"/>
              </a:rPr>
              <a:t> биче </a:t>
            </a:r>
            <a:r>
              <a:rPr lang="ru-RU" dirty="0" err="1" smtClean="0">
                <a:latin typeface="Benguiat-Tuva"/>
              </a:rPr>
              <a:t>деп</a:t>
            </a:r>
            <a:r>
              <a:rPr lang="ru-RU" dirty="0" smtClean="0">
                <a:latin typeface="Benguiat-Tuva"/>
              </a:rPr>
              <a:t> </a:t>
            </a:r>
            <a:r>
              <a:rPr lang="ru-RU" dirty="0" err="1" smtClean="0">
                <a:latin typeface="Benguiat-Tuva"/>
              </a:rPr>
              <a:t>коор</a:t>
            </a:r>
            <a:r>
              <a:rPr lang="ru-RU" dirty="0" smtClean="0">
                <a:latin typeface="Benguiat-Tuva"/>
              </a:rPr>
              <a:t>. 9 </a:t>
            </a:r>
            <a:r>
              <a:rPr lang="ru-RU" dirty="0" err="1" smtClean="0">
                <a:latin typeface="Benguiat-Tuva"/>
              </a:rPr>
              <a:t>бергени</a:t>
            </a:r>
            <a:r>
              <a:rPr lang="ru-RU" dirty="0" smtClean="0">
                <a:latin typeface="Benguiat-Tuva"/>
              </a:rPr>
              <a:t> </a:t>
            </a:r>
            <a:r>
              <a:rPr lang="ru-RU" dirty="0" err="1" smtClean="0">
                <a:latin typeface="Benguiat-Tuva"/>
              </a:rPr>
              <a:t>шыдап</a:t>
            </a:r>
            <a:r>
              <a:rPr lang="ru-RU" dirty="0" smtClean="0">
                <a:latin typeface="Benguiat-Tuva"/>
              </a:rPr>
              <a:t> </a:t>
            </a:r>
            <a:r>
              <a:rPr lang="ru-RU" dirty="0" err="1" smtClean="0">
                <a:latin typeface="Benguiat-Tuva"/>
              </a:rPr>
              <a:t>эртер</a:t>
            </a:r>
            <a:r>
              <a:rPr lang="ru-RU" dirty="0" smtClean="0">
                <a:latin typeface="Benguiat-Tuva"/>
              </a:rPr>
              <a:t>. </a:t>
            </a:r>
            <a:r>
              <a:rPr lang="ru-RU" dirty="0" err="1" smtClean="0">
                <a:latin typeface="Benguiat-Tuva"/>
              </a:rPr>
              <a:t>Адын</a:t>
            </a:r>
            <a:r>
              <a:rPr lang="ru-RU" dirty="0" smtClean="0">
                <a:latin typeface="Benguiat-Tuva"/>
              </a:rPr>
              <a:t> </a:t>
            </a:r>
            <a:r>
              <a:rPr lang="ru-RU" dirty="0" err="1" smtClean="0">
                <a:latin typeface="Benguiat-Tuva"/>
              </a:rPr>
              <a:t>сыкпас</a:t>
            </a:r>
            <a:r>
              <a:rPr lang="ru-RU" dirty="0" smtClean="0">
                <a:latin typeface="Benguiat-Tuva"/>
              </a:rPr>
              <a:t>, </a:t>
            </a:r>
            <a:r>
              <a:rPr lang="ru-RU" dirty="0" err="1" smtClean="0">
                <a:latin typeface="Benguiat-Tuva"/>
              </a:rPr>
              <a:t>алдарын</a:t>
            </a:r>
            <a:r>
              <a:rPr lang="ru-RU" dirty="0" smtClean="0">
                <a:latin typeface="Benguiat-Tuva"/>
              </a:rPr>
              <a:t> </a:t>
            </a:r>
            <a:r>
              <a:rPr lang="ru-RU" dirty="0" err="1" smtClean="0">
                <a:latin typeface="Benguiat-Tuva"/>
              </a:rPr>
              <a:t>чидирбес</a:t>
            </a:r>
            <a:r>
              <a:rPr lang="ru-RU" dirty="0" smtClean="0">
                <a:latin typeface="Benguiat-Tuva"/>
              </a:rPr>
              <a:t>.</a:t>
            </a:r>
            <a:endParaRPr lang="ru-RU" dirty="0"/>
          </a:p>
        </p:txBody>
      </p:sp>
    </p:spTree>
    <p:extLst>
      <p:ext uri="{BB962C8B-B14F-4D97-AF65-F5344CB8AC3E}">
        <p14:creationId xmlns="" xmlns:p14="http://schemas.microsoft.com/office/powerpoint/2010/main" val="3496331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smtClean="0"/>
              <a:t>Ооржак</a:t>
            </a:r>
            <a:r>
              <a:rPr lang="ru-RU" dirty="0" smtClean="0"/>
              <a:t> </a:t>
            </a:r>
            <a:r>
              <a:rPr lang="ru-RU" dirty="0" err="1" smtClean="0"/>
              <a:t>Шериг-оол</a:t>
            </a:r>
            <a:r>
              <a:rPr lang="ru-RU" dirty="0" smtClean="0"/>
              <a:t> </a:t>
            </a:r>
            <a:r>
              <a:rPr lang="ru-RU" dirty="0" err="1" smtClean="0"/>
              <a:t>Дизижикович</a:t>
            </a:r>
            <a:endParaRPr lang="ru-RU" dirty="0"/>
          </a:p>
        </p:txBody>
      </p:sp>
      <p:pic>
        <p:nvPicPr>
          <p:cNvPr id="1026" name="Picture 2" descr="E:\чангыстар 022.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835696" y="1412776"/>
            <a:ext cx="5544616" cy="47133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14954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257940" cy="439718"/>
          </a:xfrm>
        </p:spPr>
        <p:txBody>
          <a:bodyPr>
            <a:normAutofit fontScale="90000"/>
          </a:bodyPr>
          <a:lstStyle/>
          <a:p>
            <a:r>
              <a:rPr lang="ru-RU" sz="2800" dirty="0" err="1" smtClean="0"/>
              <a:t>Ооржак</a:t>
            </a:r>
            <a:r>
              <a:rPr lang="ru-RU" sz="2800" dirty="0" smtClean="0"/>
              <a:t> Римма </a:t>
            </a:r>
            <a:r>
              <a:rPr lang="ru-RU" sz="2800" dirty="0" err="1" smtClean="0"/>
              <a:t>Карбыевна</a:t>
            </a:r>
            <a:endParaRPr lang="ru-RU" sz="2800" dirty="0"/>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00100" y="1071546"/>
            <a:ext cx="5072098" cy="5474342"/>
          </a:xfrm>
        </p:spPr>
      </p:pic>
    </p:spTree>
    <p:extLst>
      <p:ext uri="{BB962C8B-B14F-4D97-AF65-F5344CB8AC3E}">
        <p14:creationId xmlns="" xmlns:p14="http://schemas.microsoft.com/office/powerpoint/2010/main" val="20604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Хундуткелдиг</a:t>
            </a:r>
            <a:r>
              <a:rPr lang="ru-RU" dirty="0" smtClean="0"/>
              <a:t> </a:t>
            </a:r>
            <a:r>
              <a:rPr lang="ru-RU" dirty="0" err="1" smtClean="0"/>
              <a:t>башкыларывыс</a:t>
            </a:r>
            <a:endParaRPr lang="ru-RU" dirty="0"/>
          </a:p>
        </p:txBody>
      </p:sp>
      <p:pic>
        <p:nvPicPr>
          <p:cNvPr id="4" name="Объект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548922" y="1600200"/>
            <a:ext cx="8046156" cy="4525963"/>
          </a:xfrm>
        </p:spPr>
      </p:pic>
    </p:spTree>
    <p:extLst>
      <p:ext uri="{BB962C8B-B14F-4D97-AF65-F5344CB8AC3E}">
        <p14:creationId xmlns="" xmlns:p14="http://schemas.microsoft.com/office/powerpoint/2010/main" val="106954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5404"/>
          </a:xfrm>
        </p:spPr>
        <p:txBody>
          <a:bodyPr>
            <a:normAutofit fontScale="90000"/>
          </a:bodyPr>
          <a:lstStyle/>
          <a:p>
            <a:r>
              <a:rPr lang="ru-RU" dirty="0" err="1" smtClean="0"/>
              <a:t>Бистин</a:t>
            </a:r>
            <a:r>
              <a:rPr lang="ru-RU" dirty="0" smtClean="0"/>
              <a:t> </a:t>
            </a:r>
            <a:r>
              <a:rPr lang="ru-RU" dirty="0" err="1" smtClean="0"/>
              <a:t>чоргааралывыс</a:t>
            </a:r>
            <a:endParaRPr lang="ru-RU" dirty="0"/>
          </a:p>
        </p:txBody>
      </p:sp>
      <p:pic>
        <p:nvPicPr>
          <p:cNvPr id="1026" name="Picture 2" descr="K:\img279.jpg"/>
          <p:cNvPicPr>
            <a:picLocks noChangeAspect="1" noChangeArrowheads="1"/>
          </p:cNvPicPr>
          <p:nvPr/>
        </p:nvPicPr>
        <p:blipFill>
          <a:blip r:embed="rId2" cstate="print"/>
          <a:srcRect/>
          <a:stretch>
            <a:fillRect/>
          </a:stretch>
        </p:blipFill>
        <p:spPr bwMode="auto">
          <a:xfrm>
            <a:off x="2143108" y="857232"/>
            <a:ext cx="5038032" cy="571504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74638"/>
            <a:ext cx="7929618" cy="1143000"/>
          </a:xfrm>
        </p:spPr>
        <p:txBody>
          <a:bodyPr/>
          <a:lstStyle/>
          <a:p>
            <a:r>
              <a:rPr lang="ru-RU" dirty="0" smtClean="0"/>
              <a:t>Викторина «</a:t>
            </a:r>
            <a:r>
              <a:rPr lang="ru-RU" dirty="0" err="1" smtClean="0"/>
              <a:t>Шагаа</a:t>
            </a:r>
            <a:r>
              <a:rPr lang="ru-RU" dirty="0" smtClean="0"/>
              <a:t> – биле!»</a:t>
            </a:r>
            <a:endParaRPr lang="ru-RU" dirty="0"/>
          </a:p>
        </p:txBody>
      </p:sp>
      <p:sp>
        <p:nvSpPr>
          <p:cNvPr id="1025" name="Rectangle 1"/>
          <p:cNvSpPr>
            <a:spLocks noChangeArrowheads="1"/>
          </p:cNvSpPr>
          <p:nvPr/>
        </p:nvSpPr>
        <p:spPr bwMode="auto">
          <a:xfrm>
            <a:off x="642910" y="285728"/>
            <a:ext cx="7929618" cy="5878532"/>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ru-RU" b="1" dirty="0" smtClean="0">
                <a:latin typeface="Calibri" pitchFamily="34" charset="0"/>
                <a:ea typeface="Calibri" pitchFamily="34"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Tx/>
              <a:buChar char="•"/>
            </a:pP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Шагаа</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деп</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чул</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Tx/>
              <a:buChar char="•"/>
            </a:pPr>
            <a:r>
              <a:rPr kumimoji="0" lang="ru-RU"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оон</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чук</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улузунун</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чыл</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санаашкынында</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чеже</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дириг</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амытан</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барыл</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Tx/>
              <a:buChar char="•"/>
            </a:pP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Моге</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кижинин</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девии</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чуну</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коргузуп</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турарыл</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Tx/>
              <a:buChar char="•"/>
            </a:pP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Ыдык</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ыяш</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деп</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чул</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Tx/>
              <a:buChar char="•"/>
            </a:pP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Ыдык</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ыяштарны</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ада.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Tx/>
              <a:buChar char="•"/>
            </a:pP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Тывада</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кандыг</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куштарны</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камгалалга</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алганыл</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(7 куш)</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Tx/>
              <a:buChar char="•"/>
            </a:pP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Нация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деп</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чул</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Tx/>
              <a:buChar char="•"/>
            </a:pP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Тывада</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чеже</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ангы</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нациялар</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чурттап</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турарыл</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Tx/>
              <a:buChar char="•"/>
            </a:pP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Тыванын</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чурттакчыларынын</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ниити</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саны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чежел</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Tx/>
              <a:buChar char="•"/>
            </a:pP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Тываларнын</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саны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чежел</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Tx/>
              <a:buChar char="•"/>
            </a:pP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Тыва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Республиканын</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хоойлужуткан</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байырлалдарын</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ада.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Tx/>
              <a:buChar char="•"/>
            </a:pP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Тыва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Республиканын</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чазак</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даргазы</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кымыл</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lvl="2" eaLnBrk="0" fontAlgn="base" hangingPunct="0">
              <a:spcBef>
                <a:spcPct val="0"/>
              </a:spcBef>
              <a:spcAft>
                <a:spcPct val="0"/>
              </a:spcAft>
              <a:buFontTx/>
              <a:buChar char="•"/>
            </a:pP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Тыва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Республиканын</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баштайгы</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президентизи</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кымыл</a:t>
            </a:r>
            <a:r>
              <a:rPr kumimoji="0" lang="ru-RU"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Кроссворд</a:t>
            </a:r>
            <a:endParaRPr lang="ru-RU" dirty="0"/>
          </a:p>
        </p:txBody>
      </p:sp>
      <p:graphicFrame>
        <p:nvGraphicFramePr>
          <p:cNvPr id="3" name="Таблица 2"/>
          <p:cNvGraphicFramePr>
            <a:graphicFrameLocks noGrp="1"/>
          </p:cNvGraphicFramePr>
          <p:nvPr/>
        </p:nvGraphicFramePr>
        <p:xfrm>
          <a:off x="1428728" y="1643050"/>
          <a:ext cx="6079490" cy="2214577"/>
        </p:xfrm>
        <a:graphic>
          <a:graphicData uri="http://schemas.openxmlformats.org/drawingml/2006/table">
            <a:tbl>
              <a:tblPr/>
              <a:tblGrid>
                <a:gridCol w="609600"/>
                <a:gridCol w="607695"/>
                <a:gridCol w="607695"/>
                <a:gridCol w="607695"/>
                <a:gridCol w="607695"/>
                <a:gridCol w="607695"/>
                <a:gridCol w="607695"/>
                <a:gridCol w="607695"/>
                <a:gridCol w="607695"/>
                <a:gridCol w="608330"/>
              </a:tblGrid>
              <a:tr h="472443">
                <a:tc gridSpan="5">
                  <a:txBody>
                    <a:bodyPr/>
                    <a:lstStyle/>
                    <a:p>
                      <a:pPr>
                        <a:lnSpc>
                          <a:spcPct val="115000"/>
                        </a:lnSpc>
                        <a:spcAft>
                          <a:spcPts val="0"/>
                        </a:spcAft>
                      </a:pPr>
                      <a:r>
                        <a:rPr lang="ru-RU" sz="1600" b="1" dirty="0">
                          <a:latin typeface="Calibri"/>
                          <a:ea typeface="Calibri"/>
                          <a:cs typeface="Times New Roman"/>
                        </a:rPr>
                        <a:t>                                                        1</a:t>
                      </a:r>
                      <a:endParaRPr lang="ru-RU" sz="1100" b="1"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443">
                <a:tc gridSpan="4">
                  <a:txBody>
                    <a:bodyPr/>
                    <a:lstStyle/>
                    <a:p>
                      <a:pPr>
                        <a:lnSpc>
                          <a:spcPct val="115000"/>
                        </a:lnSpc>
                        <a:spcAft>
                          <a:spcPts val="0"/>
                        </a:spcAft>
                      </a:pPr>
                      <a:r>
                        <a:rPr lang="ru-RU" sz="1600" b="1">
                          <a:latin typeface="Calibri"/>
                          <a:ea typeface="Calibri"/>
                          <a:cs typeface="Times New Roman"/>
                        </a:rPr>
                        <a:t>                                             2</a:t>
                      </a:r>
                      <a:endParaRPr lang="ru-RU" sz="1100" b="1">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472443">
                <a:tc gridSpan="3">
                  <a:txBody>
                    <a:bodyPr/>
                    <a:lstStyle/>
                    <a:p>
                      <a:pPr>
                        <a:lnSpc>
                          <a:spcPct val="115000"/>
                        </a:lnSpc>
                        <a:spcAft>
                          <a:spcPts val="0"/>
                        </a:spcAft>
                      </a:pPr>
                      <a:r>
                        <a:rPr lang="ru-RU" sz="1600" b="1">
                          <a:latin typeface="Calibri"/>
                          <a:ea typeface="Calibri"/>
                          <a:cs typeface="Times New Roman"/>
                        </a:rPr>
                        <a:t>                                3</a:t>
                      </a:r>
                      <a:endParaRPr lang="ru-RU" sz="1100" b="1">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endParaRPr lang="ru-RU"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vMerge="1">
                  <a:txBody>
                    <a:bodyPr/>
                    <a:lstStyle/>
                    <a:p>
                      <a:endParaRPr lang="ru-RU"/>
                    </a:p>
                  </a:txBody>
                  <a:tcPr/>
                </a:tc>
              </a:tr>
              <a:tr h="472443">
                <a:tc gridSpan="2">
                  <a:txBody>
                    <a:bodyPr/>
                    <a:lstStyle/>
                    <a:p>
                      <a:pPr>
                        <a:lnSpc>
                          <a:spcPct val="115000"/>
                        </a:lnSpc>
                        <a:spcAft>
                          <a:spcPts val="0"/>
                        </a:spcAft>
                      </a:pPr>
                      <a:r>
                        <a:rPr lang="ru-RU" sz="1600" b="1">
                          <a:latin typeface="Calibri"/>
                          <a:ea typeface="Calibri"/>
                          <a:cs typeface="Times New Roman"/>
                        </a:rPr>
                        <a:t>                  4</a:t>
                      </a:r>
                      <a:endParaRPr lang="ru-RU" sz="110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ru-RU"/>
                    </a:p>
                  </a:txBody>
                  <a:tcPr/>
                </a:tc>
                <a:tc>
                  <a:txBody>
                    <a:bodyPr/>
                    <a:lstStyle/>
                    <a:p>
                      <a:pPr>
                        <a:lnSpc>
                          <a:spcPct val="115000"/>
                        </a:lnSpc>
                        <a:spcAft>
                          <a:spcPts val="0"/>
                        </a:spcAft>
                      </a:pPr>
                      <a:endParaRPr lang="ru-RU"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vMerge="1">
                  <a:txBody>
                    <a:bodyPr/>
                    <a:lstStyle/>
                    <a:p>
                      <a:endParaRPr lang="ru-RU"/>
                    </a:p>
                  </a:txBody>
                  <a:tcPr/>
                </a:tc>
                <a:tc vMerge="1">
                  <a:txBody>
                    <a:bodyPr/>
                    <a:lstStyle/>
                    <a:p>
                      <a:endParaRPr lang="ru-RU"/>
                    </a:p>
                  </a:txBody>
                  <a:tcPr/>
                </a:tc>
              </a:tr>
              <a:tr h="324805">
                <a:tc>
                  <a:txBody>
                    <a:bodyPr/>
                    <a:lstStyle/>
                    <a:p>
                      <a:pPr>
                        <a:lnSpc>
                          <a:spcPct val="115000"/>
                        </a:lnSpc>
                        <a:spcAft>
                          <a:spcPts val="1000"/>
                        </a:spcAft>
                      </a:pPr>
                      <a:r>
                        <a:rPr lang="ru-RU" sz="1100">
                          <a:latin typeface="Calibri"/>
                          <a:ea typeface="Calibri"/>
                          <a:cs typeface="Times New Roman"/>
                        </a:rPr>
                        <a:t> </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15000"/>
                        </a:lnSpc>
                        <a:spcAft>
                          <a:spcPts val="0"/>
                        </a:spcAft>
                      </a:pP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vMerge="1">
                  <a:txBody>
                    <a:bodyPr/>
                    <a:lstStyle/>
                    <a:p>
                      <a:endParaRPr lang="ru-RU"/>
                    </a:p>
                  </a:txBody>
                  <a:tcPr/>
                </a:tc>
                <a:tc vMerge="1">
                  <a:txBody>
                    <a:bodyPr/>
                    <a:lstStyle/>
                    <a:p>
                      <a:endParaRPr lang="ru-RU"/>
                    </a:p>
                  </a:txBody>
                  <a:tcPr/>
                </a:tc>
                <a:tc vMerge="1">
                  <a:txBody>
                    <a:bodyPr/>
                    <a:lstStyle/>
                    <a:p>
                      <a:endParaRPr lang="ru-RU"/>
                    </a:p>
                  </a:txBody>
                  <a:tcPr/>
                </a:tc>
              </a:tr>
            </a:tbl>
          </a:graphicData>
        </a:graphic>
      </p:graphicFrame>
      <p:sp>
        <p:nvSpPr>
          <p:cNvPr id="32769" name="Rectangle 1"/>
          <p:cNvSpPr>
            <a:spLocks noChangeArrowheads="1"/>
          </p:cNvSpPr>
          <p:nvPr/>
        </p:nvSpPr>
        <p:spPr bwMode="auto">
          <a:xfrm>
            <a:off x="714348" y="714357"/>
            <a:ext cx="7786742"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6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lvl="3" eaLnBrk="0" fontAlgn="base" hangingPunct="0">
              <a:spcBef>
                <a:spcPct val="0"/>
              </a:spcBef>
              <a:spcAft>
                <a:spcPct val="0"/>
              </a:spcAft>
              <a:buFontTx/>
              <a:buChar char="•"/>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Тыва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оюн</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ады</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lvl="3" eaLnBrk="0" fontAlgn="base" hangingPunct="0">
              <a:spcBef>
                <a:spcPct val="0"/>
              </a:spcBef>
              <a:spcAft>
                <a:spcPct val="0"/>
              </a:spcAft>
              <a:buFontTx/>
              <a:buChar char="•"/>
            </a:pP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Аалда</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малдын</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турар</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чери</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lvl="3" eaLnBrk="0" fontAlgn="base" hangingPunct="0">
              <a:spcBef>
                <a:spcPct val="0"/>
              </a:spcBef>
              <a:spcAft>
                <a:spcPct val="0"/>
              </a:spcAft>
              <a:buFontTx/>
              <a:buChar char="•"/>
            </a:pP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Кижинин</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чанынын</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бир</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хевири</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lvl="3" eaLnBrk="0" fontAlgn="base" hangingPunct="0">
              <a:spcBef>
                <a:spcPct val="0"/>
              </a:spcBef>
              <a:spcAft>
                <a:spcPct val="0"/>
              </a:spcAft>
              <a:buFontTx/>
              <a:buChar char="•"/>
            </a:pP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Тыва чем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ады</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lvl="3" eaLnBrk="0" fontAlgn="base" hangingPunct="0">
              <a:spcBef>
                <a:spcPct val="0"/>
              </a:spcBef>
              <a:spcAft>
                <a:spcPct val="0"/>
              </a:spcAft>
              <a:buFontTx/>
              <a:buChar char="•"/>
            </a:pP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Дириг</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амытаннын</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кол органы.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571472" y="0"/>
            <a:ext cx="1885963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12725"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212725" algn="l" defTabSz="914400" rtl="0" eaLnBrk="1" fontAlgn="base" latinLnBrk="0" hangingPunct="1">
              <a:lnSpc>
                <a:spcPct val="100000"/>
              </a:lnSpc>
              <a:spcBef>
                <a:spcPct val="0"/>
              </a:spcBef>
              <a:spcAft>
                <a:spcPct val="0"/>
              </a:spcAft>
              <a:buClrTx/>
              <a:buSzTx/>
              <a:buFontTx/>
              <a:buNone/>
              <a:tabLst/>
            </a:pPr>
            <a:endParaRPr lang="ru-RU" b="1" dirty="0" smtClean="0">
              <a:latin typeface="Calibri" pitchFamily="34" charset="0"/>
              <a:ea typeface="Calibri" pitchFamily="34" charset="0"/>
              <a:cs typeface="Times New Roman" pitchFamily="18" charset="0"/>
            </a:endParaRPr>
          </a:p>
          <a:p>
            <a:pPr marL="0" marR="0" lvl="0" indent="212725"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Тыва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Республиканын</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212725"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хоойлужуткан</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байырлалдары</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212725" algn="l" defTabSz="914400" rtl="0" eaLnBrk="0" fontAlgn="base" latinLnBrk="0" hangingPunct="0">
              <a:lnSpc>
                <a:spcPct val="100000"/>
              </a:lnSpc>
              <a:spcBef>
                <a:spcPct val="0"/>
              </a:spcBef>
              <a:spcAft>
                <a:spcPct val="0"/>
              </a:spcAft>
              <a:buClrTx/>
              <a:buSzTx/>
              <a:buFontTx/>
              <a:buChar char="•"/>
              <a:tabLst/>
            </a:pP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Шагаа</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байырлалы</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212725" algn="l" defTabSz="914400" rtl="0" eaLnBrk="0" fontAlgn="base" latinLnBrk="0" hangingPunct="0">
              <a:lnSpc>
                <a:spcPct val="100000"/>
              </a:lnSpc>
              <a:spcBef>
                <a:spcPct val="0"/>
              </a:spcBef>
              <a:spcAft>
                <a:spcPct val="0"/>
              </a:spcAft>
              <a:buClrTx/>
              <a:buSzTx/>
              <a:buFontTx/>
              <a:buChar char="•"/>
              <a:tabLst/>
            </a:pP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Наадым</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212725" algn="l" defTabSz="914400" rtl="0" eaLnBrk="0" fontAlgn="base" latinLnBrk="0" hangingPunct="0">
              <a:lnSpc>
                <a:spcPct val="100000"/>
              </a:lnSpc>
              <a:spcBef>
                <a:spcPct val="0"/>
              </a:spcBef>
              <a:spcAft>
                <a:spcPct val="0"/>
              </a:spcAft>
              <a:buClrTx/>
              <a:buSzTx/>
              <a:buFontTx/>
              <a:buChar char="•"/>
              <a:tabLst/>
            </a:pP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Республика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хуну</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(Август 15)</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212725" algn="l" defTabSz="914400" rtl="0" eaLnBrk="0" fontAlgn="base" latinLnBrk="0" hangingPunct="0">
              <a:lnSpc>
                <a:spcPct val="100000"/>
              </a:lnSpc>
              <a:spcBef>
                <a:spcPct val="0"/>
              </a:spcBef>
              <a:spcAft>
                <a:spcPct val="0"/>
              </a:spcAft>
              <a:buClrTx/>
              <a:buSzTx/>
              <a:buFontTx/>
              <a:buChar char="•"/>
              <a:tabLst/>
            </a:pP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ТР-нын</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Конституция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хуну</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(Октябрь 21)</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212725" algn="l" defTabSz="914400" rtl="0" eaLnBrk="0" fontAlgn="base" latinLnBrk="0" hangingPunct="0">
              <a:lnSpc>
                <a:spcPct val="100000"/>
              </a:lnSpc>
              <a:spcBef>
                <a:spcPct val="0"/>
              </a:spcBef>
              <a:spcAft>
                <a:spcPct val="0"/>
              </a:spcAft>
              <a:buClrTx/>
              <a:buSzTx/>
              <a:buFontTx/>
              <a:buChar char="•"/>
              <a:tabLst/>
            </a:pP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ТАР-нын</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Совет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Эвилелинин</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составынче</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кирген</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байырлалы</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(Октябрь11)</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212725"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Нация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дээрге</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ниити</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чурт</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девискээрлиг</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тоогулуг</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чангыс</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аай</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культуралыг</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p>
            <a:pPr marL="0" marR="0" lvl="0" indent="212725"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дылдыг</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чанчылдарлыг</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болгаш</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чудулгелиг</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чон</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дээни</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ол</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212725"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Тывада</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90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ажыг</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нациялар</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чурттап</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турар</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Тыванын</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чурттакчыларынын</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212725"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ниити</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саны 306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мун</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ашкан</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Оларнын</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иштинде</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чугле</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тываларнын</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саны</a:t>
            </a:r>
          </a:p>
          <a:p>
            <a:pPr marL="0" marR="0" lvl="0" indent="212725" algn="l"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280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мун</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хире</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Тыванын</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девискээри</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170, 5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мун</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8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дорбелчин</a:t>
            </a:r>
            <a:r>
              <a:rPr kumimoji="0" lang="ru-RU" sz="1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метр.</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67544" y="3645024"/>
            <a:ext cx="8229600" cy="720080"/>
          </a:xfrm>
        </p:spPr>
        <p:txBody>
          <a:bodyPr>
            <a:normAutofit fontScale="90000"/>
          </a:bodyPr>
          <a:lstStyle/>
          <a:p>
            <a:r>
              <a:rPr lang="ru-RU" b="1" dirty="0" smtClean="0"/>
              <a:t/>
            </a:r>
            <a:br>
              <a:rPr lang="ru-RU" b="1" dirty="0" smtClean="0"/>
            </a:br>
            <a:r>
              <a:rPr lang="ru-RU" b="1" dirty="0"/>
              <a:t/>
            </a:r>
            <a:br>
              <a:rPr lang="ru-RU" b="1" dirty="0"/>
            </a:br>
            <a:r>
              <a:rPr lang="ru-RU" b="1" dirty="0" smtClean="0"/>
              <a:t/>
            </a:r>
            <a:br>
              <a:rPr lang="ru-RU" b="1" dirty="0" smtClean="0"/>
            </a:br>
            <a:r>
              <a:rPr lang="ru-RU" b="1" dirty="0"/>
              <a:t/>
            </a:r>
            <a:br>
              <a:rPr lang="ru-RU" b="1" dirty="0"/>
            </a:br>
            <a:r>
              <a:rPr lang="ru-RU" b="1" dirty="0" smtClean="0"/>
              <a:t/>
            </a:r>
            <a:br>
              <a:rPr lang="ru-RU" b="1" dirty="0" smtClean="0"/>
            </a:br>
            <a:r>
              <a:rPr lang="ru-RU" b="1" dirty="0"/>
              <a:t/>
            </a:r>
            <a:br>
              <a:rPr lang="ru-RU" b="1" dirty="0"/>
            </a:br>
            <a:r>
              <a:rPr lang="ru-RU" b="1" dirty="0"/>
              <a:t/>
            </a:r>
            <a:br>
              <a:rPr lang="ru-RU" b="1" dirty="0"/>
            </a:br>
            <a:r>
              <a:rPr lang="ru-RU" b="1" dirty="0" err="1" smtClean="0">
                <a:solidFill>
                  <a:schemeClr val="tx1">
                    <a:lumMod val="75000"/>
                    <a:lumOff val="25000"/>
                  </a:schemeClr>
                </a:solidFill>
              </a:rPr>
              <a:t>Сорулгазы</a:t>
            </a:r>
            <a:r>
              <a:rPr lang="ru-RU" b="1" dirty="0" smtClean="0">
                <a:solidFill>
                  <a:schemeClr val="tx1">
                    <a:lumMod val="75000"/>
                    <a:lumOff val="25000"/>
                  </a:schemeClr>
                </a:solidFill>
              </a:rPr>
              <a:t>:</a:t>
            </a:r>
            <a:br>
              <a:rPr lang="ru-RU" b="1" dirty="0" smtClean="0">
                <a:solidFill>
                  <a:schemeClr val="tx1">
                    <a:lumMod val="75000"/>
                    <a:lumOff val="25000"/>
                  </a:schemeClr>
                </a:solidFill>
              </a:rPr>
            </a:br>
            <a:r>
              <a:rPr lang="ru-RU" b="1" dirty="0" err="1" smtClean="0">
                <a:solidFill>
                  <a:schemeClr val="tx1">
                    <a:lumMod val="75000"/>
                    <a:lumOff val="25000"/>
                  </a:schemeClr>
                </a:solidFill>
              </a:rPr>
              <a:t>Кижинин</a:t>
            </a:r>
            <a:r>
              <a:rPr lang="ru-RU" b="1" dirty="0" smtClean="0">
                <a:solidFill>
                  <a:schemeClr val="tx1">
                    <a:lumMod val="75000"/>
                    <a:lumOff val="25000"/>
                  </a:schemeClr>
                </a:solidFill>
              </a:rPr>
              <a:t> </a:t>
            </a:r>
            <a:r>
              <a:rPr lang="ru-RU" b="1" dirty="0" err="1" smtClean="0">
                <a:solidFill>
                  <a:schemeClr val="tx1">
                    <a:lumMod val="75000"/>
                    <a:lumOff val="25000"/>
                  </a:schemeClr>
                </a:solidFill>
              </a:rPr>
              <a:t>мозу-будужун</a:t>
            </a:r>
            <a:r>
              <a:rPr lang="ru-RU" b="1" dirty="0" smtClean="0">
                <a:solidFill>
                  <a:schemeClr val="tx1">
                    <a:lumMod val="75000"/>
                    <a:lumOff val="25000"/>
                  </a:schemeClr>
                </a:solidFill>
              </a:rPr>
              <a:t>, </a:t>
            </a:r>
            <a:r>
              <a:rPr lang="ru-RU" b="1" dirty="0" err="1" smtClean="0">
                <a:solidFill>
                  <a:schemeClr val="tx1">
                    <a:lumMod val="75000"/>
                    <a:lumOff val="25000"/>
                  </a:schemeClr>
                </a:solidFill>
              </a:rPr>
              <a:t>овур-хевирин</a:t>
            </a:r>
            <a:r>
              <a:rPr lang="ru-RU" b="1" dirty="0" smtClean="0">
                <a:solidFill>
                  <a:schemeClr val="tx1">
                    <a:lumMod val="75000"/>
                    <a:lumOff val="25000"/>
                  </a:schemeClr>
                </a:solidFill>
              </a:rPr>
              <a:t>, бот- </a:t>
            </a:r>
            <a:r>
              <a:rPr lang="ru-RU" b="1" dirty="0" err="1" smtClean="0">
                <a:solidFill>
                  <a:schemeClr val="tx1">
                    <a:lumMod val="75000"/>
                    <a:lumOff val="25000"/>
                  </a:schemeClr>
                </a:solidFill>
              </a:rPr>
              <a:t>шынарларын</a:t>
            </a:r>
            <a:r>
              <a:rPr lang="ru-RU" b="1" dirty="0" smtClean="0">
                <a:solidFill>
                  <a:schemeClr val="tx1">
                    <a:lumMod val="75000"/>
                    <a:lumOff val="25000"/>
                  </a:schemeClr>
                </a:solidFill>
              </a:rPr>
              <a:t>, </a:t>
            </a:r>
            <a:r>
              <a:rPr lang="ru-RU" b="1" dirty="0" err="1" smtClean="0">
                <a:solidFill>
                  <a:schemeClr val="tx1">
                    <a:lumMod val="75000"/>
                    <a:lumOff val="25000"/>
                  </a:schemeClr>
                </a:solidFill>
              </a:rPr>
              <a:t>тыва</a:t>
            </a:r>
            <a:r>
              <a:rPr lang="ru-RU" b="1" dirty="0" smtClean="0">
                <a:solidFill>
                  <a:schemeClr val="tx1">
                    <a:lumMod val="75000"/>
                    <a:lumOff val="25000"/>
                  </a:schemeClr>
                </a:solidFill>
              </a:rPr>
              <a:t> </a:t>
            </a:r>
            <a:r>
              <a:rPr lang="ru-RU" b="1" dirty="0" err="1" smtClean="0">
                <a:solidFill>
                  <a:schemeClr val="tx1">
                    <a:lumMod val="75000"/>
                    <a:lumOff val="25000"/>
                  </a:schemeClr>
                </a:solidFill>
              </a:rPr>
              <a:t>чоннун</a:t>
            </a:r>
            <a:r>
              <a:rPr lang="ru-RU" b="1" dirty="0" smtClean="0">
                <a:solidFill>
                  <a:schemeClr val="tx1">
                    <a:lumMod val="75000"/>
                    <a:lumOff val="25000"/>
                  </a:schemeClr>
                </a:solidFill>
              </a:rPr>
              <a:t> </a:t>
            </a:r>
            <a:r>
              <a:rPr lang="ru-RU" b="1" dirty="0" err="1" smtClean="0">
                <a:solidFill>
                  <a:schemeClr val="tx1">
                    <a:lumMod val="75000"/>
                    <a:lumOff val="25000"/>
                  </a:schemeClr>
                </a:solidFill>
              </a:rPr>
              <a:t>чанчыл-ёзулалдарын</a:t>
            </a:r>
            <a:r>
              <a:rPr lang="ru-RU" b="1" dirty="0" smtClean="0">
                <a:solidFill>
                  <a:schemeClr val="tx1">
                    <a:lumMod val="75000"/>
                    <a:lumOff val="25000"/>
                  </a:schemeClr>
                </a:solidFill>
              </a:rPr>
              <a:t> </a:t>
            </a:r>
            <a:r>
              <a:rPr lang="ru-RU" b="1" dirty="0" err="1" smtClean="0">
                <a:solidFill>
                  <a:schemeClr val="tx1">
                    <a:lumMod val="75000"/>
                    <a:lumOff val="25000"/>
                  </a:schemeClr>
                </a:solidFill>
              </a:rPr>
              <a:t>сайгарып</a:t>
            </a:r>
            <a:r>
              <a:rPr lang="ru-RU" b="1" dirty="0" smtClean="0">
                <a:solidFill>
                  <a:schemeClr val="tx1">
                    <a:lumMod val="75000"/>
                    <a:lumOff val="25000"/>
                  </a:schemeClr>
                </a:solidFill>
              </a:rPr>
              <a:t> </a:t>
            </a:r>
            <a:r>
              <a:rPr lang="ru-RU" b="1" dirty="0" err="1" smtClean="0">
                <a:solidFill>
                  <a:schemeClr val="tx1">
                    <a:lumMod val="75000"/>
                    <a:lumOff val="25000"/>
                  </a:schemeClr>
                </a:solidFill>
              </a:rPr>
              <a:t>чугаалажыр</a:t>
            </a:r>
            <a:r>
              <a:rPr lang="ru-RU" b="1" dirty="0" smtClean="0">
                <a:solidFill>
                  <a:schemeClr val="tx1">
                    <a:lumMod val="75000"/>
                    <a:lumOff val="25000"/>
                  </a:schemeClr>
                </a:solidFill>
              </a:rPr>
              <a:t>.</a:t>
            </a:r>
            <a:r>
              <a:rPr lang="ru-RU" dirty="0">
                <a:solidFill>
                  <a:schemeClr val="tx2">
                    <a:lumMod val="60000"/>
                    <a:lumOff val="40000"/>
                  </a:schemeClr>
                </a:solidFill>
                <a:latin typeface="Benguiat-Tuva" pitchFamily="34" charset="0"/>
              </a:rPr>
              <a:t/>
            </a:r>
            <a:br>
              <a:rPr lang="ru-RU" dirty="0">
                <a:solidFill>
                  <a:schemeClr val="tx2">
                    <a:lumMod val="60000"/>
                    <a:lumOff val="40000"/>
                  </a:schemeClr>
                </a:solidFill>
                <a:latin typeface="Benguiat-Tuva" pitchFamily="34" charset="0"/>
              </a:rPr>
            </a:br>
            <a:r>
              <a:rPr lang="ru-RU" dirty="0" smtClean="0">
                <a:solidFill>
                  <a:schemeClr val="tx2">
                    <a:lumMod val="60000"/>
                    <a:lumOff val="40000"/>
                  </a:schemeClr>
                </a:solidFill>
                <a:latin typeface="Benguiat-Tuva" pitchFamily="34" charset="0"/>
              </a:rPr>
              <a:t/>
            </a:r>
            <a:br>
              <a:rPr lang="ru-RU" dirty="0" smtClean="0">
                <a:solidFill>
                  <a:schemeClr val="tx2">
                    <a:lumMod val="60000"/>
                    <a:lumOff val="40000"/>
                  </a:schemeClr>
                </a:solidFill>
                <a:latin typeface="Benguiat-Tuva" pitchFamily="34" charset="0"/>
              </a:rPr>
            </a:br>
            <a:r>
              <a:rPr lang="ru-RU" dirty="0">
                <a:solidFill>
                  <a:schemeClr val="tx2">
                    <a:lumMod val="60000"/>
                    <a:lumOff val="40000"/>
                  </a:schemeClr>
                </a:solidFill>
                <a:latin typeface="Benguiat-Tuva" pitchFamily="34" charset="0"/>
              </a:rPr>
              <a:t/>
            </a:r>
            <a:br>
              <a:rPr lang="ru-RU" dirty="0">
                <a:solidFill>
                  <a:schemeClr val="tx2">
                    <a:lumMod val="60000"/>
                    <a:lumOff val="40000"/>
                  </a:schemeClr>
                </a:solidFill>
                <a:latin typeface="Benguiat-Tuva" pitchFamily="34" charset="0"/>
              </a:rPr>
            </a:br>
            <a:r>
              <a:rPr lang="ru-RU" dirty="0" smtClean="0">
                <a:solidFill>
                  <a:schemeClr val="tx2">
                    <a:lumMod val="60000"/>
                    <a:lumOff val="40000"/>
                  </a:schemeClr>
                </a:solidFill>
                <a:latin typeface="Benguiat-Tuva" pitchFamily="34" charset="0"/>
              </a:rPr>
              <a:t/>
            </a:r>
            <a:br>
              <a:rPr lang="ru-RU" dirty="0" smtClean="0">
                <a:solidFill>
                  <a:schemeClr val="tx2">
                    <a:lumMod val="60000"/>
                    <a:lumOff val="40000"/>
                  </a:schemeClr>
                </a:solidFill>
                <a:latin typeface="Benguiat-Tuva" pitchFamily="34" charset="0"/>
              </a:rPr>
            </a:br>
            <a:r>
              <a:rPr lang="ru-RU" dirty="0">
                <a:solidFill>
                  <a:schemeClr val="tx2">
                    <a:lumMod val="60000"/>
                    <a:lumOff val="40000"/>
                  </a:schemeClr>
                </a:solidFill>
                <a:latin typeface="Benguiat-Tuva" pitchFamily="34" charset="0"/>
              </a:rPr>
              <a:t/>
            </a:r>
            <a:br>
              <a:rPr lang="ru-RU" dirty="0">
                <a:solidFill>
                  <a:schemeClr val="tx2">
                    <a:lumMod val="60000"/>
                    <a:lumOff val="40000"/>
                  </a:schemeClr>
                </a:solidFill>
                <a:latin typeface="Benguiat-Tuva" pitchFamily="34" charset="0"/>
              </a:rPr>
            </a:br>
            <a:r>
              <a:rPr lang="ru-RU" dirty="0" smtClean="0">
                <a:solidFill>
                  <a:schemeClr val="tx2">
                    <a:lumMod val="60000"/>
                    <a:lumOff val="40000"/>
                  </a:schemeClr>
                </a:solidFill>
                <a:latin typeface="Benguiat-Tuva" pitchFamily="34" charset="0"/>
              </a:rPr>
              <a:t/>
            </a:r>
            <a:br>
              <a:rPr lang="ru-RU" dirty="0" smtClean="0">
                <a:solidFill>
                  <a:schemeClr val="tx2">
                    <a:lumMod val="60000"/>
                    <a:lumOff val="40000"/>
                  </a:schemeClr>
                </a:solidFill>
                <a:latin typeface="Benguiat-Tuva" pitchFamily="34" charset="0"/>
              </a:rPr>
            </a:br>
            <a:r>
              <a:rPr lang="ru-RU" dirty="0">
                <a:solidFill>
                  <a:schemeClr val="tx2">
                    <a:lumMod val="60000"/>
                    <a:lumOff val="40000"/>
                  </a:schemeClr>
                </a:solidFill>
                <a:latin typeface="Benguiat-Tuva" pitchFamily="34" charset="0"/>
              </a:rPr>
              <a:t/>
            </a:r>
            <a:br>
              <a:rPr lang="ru-RU" dirty="0">
                <a:solidFill>
                  <a:schemeClr val="tx2">
                    <a:lumMod val="60000"/>
                    <a:lumOff val="40000"/>
                  </a:schemeClr>
                </a:solidFill>
                <a:latin typeface="Benguiat-Tuva" pitchFamily="34" charset="0"/>
              </a:rPr>
            </a:br>
            <a:r>
              <a:rPr lang="ru-RU" dirty="0" smtClean="0">
                <a:solidFill>
                  <a:schemeClr val="tx2">
                    <a:lumMod val="60000"/>
                    <a:lumOff val="40000"/>
                  </a:schemeClr>
                </a:solidFill>
                <a:latin typeface="Benguiat-Tuva" pitchFamily="34" charset="0"/>
              </a:rPr>
              <a:t/>
            </a:r>
            <a:br>
              <a:rPr lang="ru-RU" dirty="0" smtClean="0">
                <a:solidFill>
                  <a:schemeClr val="tx2">
                    <a:lumMod val="60000"/>
                    <a:lumOff val="40000"/>
                  </a:schemeClr>
                </a:solidFill>
                <a:latin typeface="Benguiat-Tuva" pitchFamily="34" charset="0"/>
              </a:rPr>
            </a:br>
            <a:r>
              <a:rPr lang="ru-RU" dirty="0">
                <a:solidFill>
                  <a:schemeClr val="tx2">
                    <a:lumMod val="60000"/>
                    <a:lumOff val="40000"/>
                  </a:schemeClr>
                </a:solidFill>
                <a:latin typeface="Benguiat-Tuva" pitchFamily="34" charset="0"/>
              </a:rPr>
              <a:t/>
            </a:r>
            <a:br>
              <a:rPr lang="ru-RU" dirty="0">
                <a:solidFill>
                  <a:schemeClr val="tx2">
                    <a:lumMod val="60000"/>
                    <a:lumOff val="40000"/>
                  </a:schemeClr>
                </a:solidFill>
                <a:latin typeface="Benguiat-Tuva" pitchFamily="34" charset="0"/>
              </a:rPr>
            </a:br>
            <a:r>
              <a:rPr lang="ru-RU" dirty="0" smtClean="0">
                <a:solidFill>
                  <a:schemeClr val="tx2">
                    <a:lumMod val="60000"/>
                    <a:lumOff val="40000"/>
                  </a:schemeClr>
                </a:solidFill>
                <a:latin typeface="Benguiat-Tuva" pitchFamily="34" charset="0"/>
              </a:rPr>
              <a:t/>
            </a:r>
            <a:br>
              <a:rPr lang="ru-RU" dirty="0" smtClean="0">
                <a:solidFill>
                  <a:schemeClr val="tx2">
                    <a:lumMod val="60000"/>
                    <a:lumOff val="40000"/>
                  </a:schemeClr>
                </a:solidFill>
                <a:latin typeface="Benguiat-Tuva" pitchFamily="34" charset="0"/>
              </a:rPr>
            </a:br>
            <a:r>
              <a:rPr lang="ru-RU" dirty="0" smtClean="0">
                <a:solidFill>
                  <a:schemeClr val="tx2">
                    <a:lumMod val="60000"/>
                    <a:lumOff val="40000"/>
                  </a:schemeClr>
                </a:solidFill>
                <a:latin typeface="Benguiat-Tuva" pitchFamily="34" charset="0"/>
              </a:rPr>
              <a:t>План</a:t>
            </a:r>
            <a:br>
              <a:rPr lang="ru-RU" dirty="0" smtClean="0">
                <a:solidFill>
                  <a:schemeClr val="tx2">
                    <a:lumMod val="60000"/>
                    <a:lumOff val="40000"/>
                  </a:schemeClr>
                </a:solidFill>
                <a:latin typeface="Benguiat-Tuva" pitchFamily="34" charset="0"/>
              </a:rPr>
            </a:br>
            <a:r>
              <a:rPr lang="ru-RU" dirty="0">
                <a:solidFill>
                  <a:schemeClr val="tx2">
                    <a:lumMod val="60000"/>
                    <a:lumOff val="40000"/>
                  </a:schemeClr>
                </a:solidFill>
                <a:latin typeface="Benguiat-Tuva" pitchFamily="34" charset="0"/>
              </a:rPr>
              <a:t/>
            </a:r>
            <a:br>
              <a:rPr lang="ru-RU" dirty="0">
                <a:solidFill>
                  <a:schemeClr val="tx2">
                    <a:lumMod val="60000"/>
                    <a:lumOff val="40000"/>
                  </a:schemeClr>
                </a:solidFill>
                <a:latin typeface="Benguiat-Tuva" pitchFamily="34" charset="0"/>
              </a:rPr>
            </a:br>
            <a:endParaRPr lang="ru-RU" dirty="0">
              <a:solidFill>
                <a:schemeClr val="tx2">
                  <a:lumMod val="60000"/>
                  <a:lumOff val="40000"/>
                </a:schemeClr>
              </a:solidFill>
            </a:endParaRPr>
          </a:p>
        </p:txBody>
      </p:sp>
      <p:sp>
        <p:nvSpPr>
          <p:cNvPr id="3" name="Объект 2"/>
          <p:cNvSpPr>
            <a:spLocks noGrp="1"/>
          </p:cNvSpPr>
          <p:nvPr>
            <p:ph idx="4294967295"/>
          </p:nvPr>
        </p:nvSpPr>
        <p:spPr>
          <a:xfrm>
            <a:off x="714348" y="1500174"/>
            <a:ext cx="7858180" cy="4214842"/>
          </a:xfrm>
          <a:ln>
            <a:solidFill>
              <a:schemeClr val="accent1"/>
            </a:solidFill>
          </a:ln>
        </p:spPr>
        <p:txBody>
          <a:bodyPr>
            <a:normAutofit/>
          </a:bodyPr>
          <a:lstStyle/>
          <a:p>
            <a:pPr marL="0" indent="0">
              <a:buNone/>
            </a:pPr>
            <a:r>
              <a:rPr lang="ru-RU" sz="2800" dirty="0" smtClean="0"/>
              <a:t>     </a:t>
            </a:r>
          </a:p>
          <a:p>
            <a:pPr marL="0" indent="0">
              <a:buNone/>
            </a:pPr>
            <a:r>
              <a:rPr lang="ru-RU" sz="2800" dirty="0" smtClean="0">
                <a:solidFill>
                  <a:srgbClr val="0070C0"/>
                </a:solidFill>
              </a:rPr>
              <a:t>                                        </a:t>
            </a:r>
            <a:endParaRPr lang="ru-RU" sz="2800" dirty="0">
              <a:solidFill>
                <a:srgbClr val="002060"/>
              </a:solidFill>
            </a:endParaRPr>
          </a:p>
        </p:txBody>
      </p:sp>
    </p:spTree>
    <p:extLst>
      <p:ext uri="{BB962C8B-B14F-4D97-AF65-F5344CB8AC3E}">
        <p14:creationId xmlns="" xmlns:p14="http://schemas.microsoft.com/office/powerpoint/2010/main" val="620417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mg281.jpg"/>
          <p:cNvPicPr>
            <a:picLocks noChangeAspect="1" noChangeArrowheads="1"/>
          </p:cNvPicPr>
          <p:nvPr/>
        </p:nvPicPr>
        <p:blipFill>
          <a:blip r:embed="rId2" cstate="print"/>
          <a:srcRect l="-940" t="-681" r="-940" b="-681"/>
          <a:stretch>
            <a:fillRect/>
          </a:stretch>
        </p:blipFill>
        <p:spPr bwMode="auto">
          <a:xfrm>
            <a:off x="2214546" y="0"/>
            <a:ext cx="4803491" cy="629975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764704"/>
            <a:ext cx="7920880" cy="4735998"/>
          </a:xfrm>
        </p:spPr>
        <p:txBody>
          <a:bodyPr>
            <a:noAutofit/>
          </a:bodyPr>
          <a:lstStyle/>
          <a:p>
            <a:pPr algn="l"/>
            <a:r>
              <a:rPr lang="ru-RU" sz="3200" dirty="0" smtClean="0"/>
              <a:t>П л а н:</a:t>
            </a:r>
            <a:br>
              <a:rPr lang="ru-RU" sz="3200" dirty="0" smtClean="0"/>
            </a:br>
            <a:r>
              <a:rPr lang="ru-RU" sz="3200" dirty="0" smtClean="0"/>
              <a:t>1.Кижи </a:t>
            </a:r>
            <a:r>
              <a:rPr lang="ru-RU" sz="3200" dirty="0" err="1" smtClean="0"/>
              <a:t>деп</a:t>
            </a:r>
            <a:r>
              <a:rPr lang="ru-RU" sz="3200" dirty="0" smtClean="0"/>
              <a:t> </a:t>
            </a:r>
            <a:r>
              <a:rPr lang="ru-RU" sz="3200" dirty="0" err="1" smtClean="0"/>
              <a:t>кымыл</a:t>
            </a:r>
            <a:r>
              <a:rPr lang="ru-RU" sz="3200" dirty="0" smtClean="0"/>
              <a:t>?</a:t>
            </a:r>
            <a:br>
              <a:rPr lang="ru-RU" sz="3200" dirty="0" smtClean="0"/>
            </a:br>
            <a:r>
              <a:rPr lang="ru-RU" sz="3200" dirty="0" smtClean="0"/>
              <a:t>2. </a:t>
            </a:r>
            <a:r>
              <a:rPr lang="ru-RU" sz="3200" dirty="0" err="1" smtClean="0"/>
              <a:t>Кандыг</a:t>
            </a:r>
            <a:r>
              <a:rPr lang="ru-RU" sz="3200" dirty="0" smtClean="0"/>
              <a:t> </a:t>
            </a:r>
            <a:r>
              <a:rPr lang="ru-RU" sz="3200" dirty="0" err="1" smtClean="0"/>
              <a:t>кижилер</a:t>
            </a:r>
            <a:r>
              <a:rPr lang="ru-RU" sz="3200" dirty="0" smtClean="0"/>
              <a:t> </a:t>
            </a:r>
            <a:r>
              <a:rPr lang="ru-RU" sz="3200" dirty="0" err="1" smtClean="0"/>
              <a:t>барыл</a:t>
            </a:r>
            <a:r>
              <a:rPr lang="ru-RU" sz="3200" dirty="0" smtClean="0"/>
              <a:t>, азы </a:t>
            </a:r>
            <a:r>
              <a:rPr lang="ru-RU" sz="3200" dirty="0" err="1" smtClean="0"/>
              <a:t>кижилерни</a:t>
            </a:r>
            <a:r>
              <a:rPr lang="ru-RU" sz="3200" dirty="0" smtClean="0"/>
              <a:t> </a:t>
            </a:r>
            <a:r>
              <a:rPr lang="ru-RU" sz="3200" dirty="0" err="1" smtClean="0"/>
              <a:t>канчаар</a:t>
            </a:r>
            <a:r>
              <a:rPr lang="ru-RU" sz="3200" dirty="0" smtClean="0"/>
              <a:t> </a:t>
            </a:r>
            <a:r>
              <a:rPr lang="ru-RU" sz="3200" dirty="0" err="1" smtClean="0"/>
              <a:t>бо</a:t>
            </a:r>
            <a:r>
              <a:rPr lang="ru-RU" sz="3200" dirty="0" err="1" smtClean="0">
                <a:latin typeface="Benguiat-Tuva"/>
              </a:rPr>
              <a:t>луктеп</a:t>
            </a:r>
            <a:r>
              <a:rPr lang="ru-RU" sz="3200" dirty="0" smtClean="0">
                <a:latin typeface="Benguiat-Tuva"/>
              </a:rPr>
              <a:t> </a:t>
            </a:r>
            <a:r>
              <a:rPr lang="ru-RU" sz="3200" dirty="0" err="1" smtClean="0">
                <a:latin typeface="Benguiat-Tuva"/>
              </a:rPr>
              <a:t>адап</a:t>
            </a:r>
            <a:r>
              <a:rPr lang="ru-RU" sz="3200" dirty="0" smtClean="0">
                <a:latin typeface="Benguiat-Tuva"/>
              </a:rPr>
              <a:t> </a:t>
            </a:r>
            <a:r>
              <a:rPr lang="ru-RU" sz="3200" dirty="0" err="1" smtClean="0">
                <a:latin typeface="Benguiat-Tuva"/>
              </a:rPr>
              <a:t>болурул</a:t>
            </a:r>
            <a:r>
              <a:rPr lang="ru-RU" sz="3200" dirty="0" smtClean="0">
                <a:latin typeface="Benguiat-Tuva"/>
              </a:rPr>
              <a:t>?</a:t>
            </a:r>
            <a:br>
              <a:rPr lang="ru-RU" sz="3200" dirty="0" smtClean="0">
                <a:latin typeface="Benguiat-Tuva"/>
              </a:rPr>
            </a:br>
            <a:r>
              <a:rPr lang="ru-RU" sz="3200" dirty="0" smtClean="0">
                <a:latin typeface="Benguiat-Tuva"/>
              </a:rPr>
              <a:t>3.Тыва </a:t>
            </a:r>
            <a:r>
              <a:rPr lang="ru-RU" sz="3200" dirty="0" err="1" smtClean="0">
                <a:latin typeface="Benguiat-Tuva"/>
              </a:rPr>
              <a:t>кижи</a:t>
            </a:r>
            <a:r>
              <a:rPr lang="ru-RU" sz="3200" dirty="0" smtClean="0">
                <a:latin typeface="Benguiat-Tuva"/>
              </a:rPr>
              <a:t>. </a:t>
            </a:r>
            <a:r>
              <a:rPr lang="ru-RU" sz="3200" dirty="0" err="1" smtClean="0">
                <a:latin typeface="Benguiat-Tuva"/>
              </a:rPr>
              <a:t>Оон</a:t>
            </a:r>
            <a:r>
              <a:rPr lang="ru-RU" sz="3200" dirty="0" smtClean="0">
                <a:latin typeface="Benguiat-Tuva"/>
              </a:rPr>
              <a:t> </a:t>
            </a:r>
            <a:r>
              <a:rPr lang="ru-RU" sz="3200" dirty="0" err="1" smtClean="0">
                <a:latin typeface="Benguiat-Tuva"/>
              </a:rPr>
              <a:t>портреди</a:t>
            </a:r>
            <a:r>
              <a:rPr lang="ru-RU" sz="3200" dirty="0" smtClean="0">
                <a:latin typeface="Benguiat-Tuva"/>
              </a:rPr>
              <a:t>.</a:t>
            </a:r>
            <a:br>
              <a:rPr lang="ru-RU" sz="3200" dirty="0" smtClean="0">
                <a:latin typeface="Benguiat-Tuva"/>
              </a:rPr>
            </a:br>
            <a:r>
              <a:rPr lang="ru-RU" sz="3200" dirty="0" smtClean="0">
                <a:latin typeface="Benguiat-Tuva"/>
              </a:rPr>
              <a:t>4.Кижинин </a:t>
            </a:r>
            <a:r>
              <a:rPr lang="ru-RU" sz="3200" dirty="0" err="1" smtClean="0">
                <a:latin typeface="Benguiat-Tuva"/>
              </a:rPr>
              <a:t>даштыкы</a:t>
            </a:r>
            <a:r>
              <a:rPr lang="ru-RU" sz="3200" dirty="0" smtClean="0">
                <a:latin typeface="Benguiat-Tuva"/>
              </a:rPr>
              <a:t> </a:t>
            </a:r>
            <a:r>
              <a:rPr lang="ru-RU" sz="3200" dirty="0" err="1" smtClean="0">
                <a:latin typeface="Benguiat-Tuva"/>
              </a:rPr>
              <a:t>делегейи</a:t>
            </a:r>
            <a:r>
              <a:rPr lang="ru-RU" sz="3200" dirty="0" smtClean="0">
                <a:latin typeface="Benguiat-Tuva"/>
              </a:rPr>
              <a:t>.</a:t>
            </a:r>
            <a:br>
              <a:rPr lang="ru-RU" sz="3200" dirty="0" smtClean="0">
                <a:latin typeface="Benguiat-Tuva"/>
              </a:rPr>
            </a:br>
            <a:r>
              <a:rPr lang="ru-RU" sz="3200" dirty="0" smtClean="0">
                <a:latin typeface="Benguiat-Tuva"/>
              </a:rPr>
              <a:t>5.Кижинин </a:t>
            </a:r>
            <a:r>
              <a:rPr lang="ru-RU" sz="2400" dirty="0" smtClean="0">
                <a:latin typeface="Benguiat-Tuva"/>
              </a:rPr>
              <a:t>ИШТИКИ</a:t>
            </a:r>
            <a:r>
              <a:rPr lang="ru-RU" sz="3200" dirty="0" smtClean="0">
                <a:latin typeface="Benguiat-Tuva"/>
              </a:rPr>
              <a:t> </a:t>
            </a:r>
            <a:r>
              <a:rPr lang="ru-RU" sz="3200" dirty="0" err="1" smtClean="0">
                <a:latin typeface="Benguiat-Tuva"/>
              </a:rPr>
              <a:t>делегейи</a:t>
            </a:r>
            <a:r>
              <a:rPr lang="ru-RU" sz="3200" dirty="0" smtClean="0">
                <a:latin typeface="Benguiat-Tuva"/>
              </a:rPr>
              <a:t>.</a:t>
            </a:r>
            <a:br>
              <a:rPr lang="ru-RU" sz="3200" dirty="0" smtClean="0">
                <a:latin typeface="Benguiat-Tuva"/>
              </a:rPr>
            </a:br>
            <a:r>
              <a:rPr lang="ru-RU" sz="3200" dirty="0" smtClean="0">
                <a:latin typeface="Benguiat-Tuva"/>
              </a:rPr>
              <a:t>6.Улегер </a:t>
            </a:r>
            <a:r>
              <a:rPr lang="ru-RU" sz="3200" dirty="0" err="1" smtClean="0">
                <a:latin typeface="Benguiat-Tuva"/>
              </a:rPr>
              <a:t>домактар</a:t>
            </a:r>
            <a:r>
              <a:rPr lang="ru-RU" sz="3200" dirty="0" smtClean="0">
                <a:latin typeface="Benguiat-Tuva"/>
              </a:rPr>
              <a:t>…</a:t>
            </a:r>
            <a:br>
              <a:rPr lang="ru-RU" sz="3200" dirty="0" smtClean="0">
                <a:latin typeface="Benguiat-Tuva"/>
              </a:rPr>
            </a:br>
            <a:r>
              <a:rPr lang="ru-RU" sz="3200" dirty="0" smtClean="0">
                <a:latin typeface="Benguiat-Tuva"/>
              </a:rPr>
              <a:t>7. </a:t>
            </a:r>
            <a:r>
              <a:rPr lang="ru-RU" sz="3200" dirty="0" err="1" smtClean="0">
                <a:latin typeface="Benguiat-Tuva"/>
              </a:rPr>
              <a:t>Кымга</a:t>
            </a:r>
            <a:r>
              <a:rPr lang="ru-RU" sz="3200" dirty="0" smtClean="0">
                <a:latin typeface="Benguiat-Tuva"/>
              </a:rPr>
              <a:t> </a:t>
            </a:r>
            <a:r>
              <a:rPr lang="ru-RU" sz="3200" dirty="0" err="1" smtClean="0">
                <a:latin typeface="Benguiat-Tuva"/>
              </a:rPr>
              <a:t>чоргаарланыр</a:t>
            </a:r>
            <a:r>
              <a:rPr lang="ru-RU" sz="3200" dirty="0" smtClean="0">
                <a:latin typeface="Benguiat-Tuva"/>
              </a:rPr>
              <a:t> </a:t>
            </a:r>
            <a:r>
              <a:rPr lang="ru-RU" sz="3200" dirty="0" err="1" smtClean="0">
                <a:latin typeface="Benguiat-Tuva"/>
              </a:rPr>
              <a:t>силер</a:t>
            </a:r>
            <a:r>
              <a:rPr lang="ru-RU" sz="3200" dirty="0" smtClean="0">
                <a:latin typeface="Benguiat-Tuva"/>
              </a:rPr>
              <a:t>?</a:t>
            </a:r>
            <a:br>
              <a:rPr lang="ru-RU" sz="3200" dirty="0" smtClean="0">
                <a:latin typeface="Benguiat-Tuva"/>
              </a:rPr>
            </a:br>
            <a:r>
              <a:rPr lang="ru-RU" sz="3200" dirty="0" smtClean="0">
                <a:latin typeface="Benguiat-Tuva"/>
              </a:rPr>
              <a:t>8. </a:t>
            </a:r>
            <a:r>
              <a:rPr lang="ru-RU" sz="3200" dirty="0" err="1" smtClean="0">
                <a:latin typeface="Benguiat-Tuva"/>
              </a:rPr>
              <a:t>Интеллектуалдыг</a:t>
            </a:r>
            <a:r>
              <a:rPr lang="ru-RU" sz="3200" dirty="0" smtClean="0">
                <a:latin typeface="Benguiat-Tuva"/>
              </a:rPr>
              <a:t> </a:t>
            </a:r>
            <a:r>
              <a:rPr lang="ru-RU" sz="3200" dirty="0" err="1" smtClean="0">
                <a:latin typeface="Benguiat-Tuva"/>
              </a:rPr>
              <a:t>оюннар</a:t>
            </a:r>
            <a:r>
              <a:rPr lang="ru-RU" sz="3200" dirty="0" smtClean="0">
                <a:latin typeface="Benguiat-Tuva"/>
              </a:rPr>
              <a:t>.</a:t>
            </a:r>
            <a:endParaRPr lang="ru-RU" sz="3200" dirty="0"/>
          </a:p>
        </p:txBody>
      </p:sp>
    </p:spTree>
    <p:extLst>
      <p:ext uri="{BB962C8B-B14F-4D97-AF65-F5344CB8AC3E}">
        <p14:creationId xmlns="" xmlns:p14="http://schemas.microsoft.com/office/powerpoint/2010/main" val="57582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5674642"/>
          </a:xfrm>
        </p:spPr>
        <p:txBody>
          <a:bodyPr>
            <a:normAutofit/>
          </a:bodyPr>
          <a:lstStyle/>
          <a:p>
            <a:r>
              <a:rPr lang="ru-RU" sz="2400" dirty="0">
                <a:solidFill>
                  <a:schemeClr val="tx2">
                    <a:lumMod val="60000"/>
                    <a:lumOff val="40000"/>
                  </a:schemeClr>
                </a:solidFill>
              </a:rPr>
              <a:t>а</a:t>
            </a:r>
            <a:r>
              <a:rPr lang="ru-RU" sz="2400" dirty="0" smtClean="0">
                <a:solidFill>
                  <a:schemeClr val="tx2">
                    <a:lumMod val="60000"/>
                    <a:lumOff val="40000"/>
                  </a:schemeClr>
                </a:solidFill>
              </a:rPr>
              <a:t>) </a:t>
            </a:r>
            <a:r>
              <a:rPr lang="ru-RU" sz="2800" dirty="0" err="1" smtClean="0">
                <a:solidFill>
                  <a:schemeClr val="tx2">
                    <a:lumMod val="60000"/>
                    <a:lumOff val="40000"/>
                  </a:schemeClr>
                </a:solidFill>
              </a:rPr>
              <a:t>Эр-кызынын</a:t>
            </a:r>
            <a:r>
              <a:rPr lang="ru-RU" sz="2400" dirty="0" smtClean="0">
                <a:solidFill>
                  <a:schemeClr val="tx2">
                    <a:lumMod val="60000"/>
                    <a:lumOff val="40000"/>
                  </a:schemeClr>
                </a:solidFill>
                <a:latin typeface="Benguiat-Tuva"/>
              </a:rPr>
              <a:t> </a:t>
            </a:r>
            <a:r>
              <a:rPr lang="ru-RU" sz="2400" dirty="0" err="1" smtClean="0">
                <a:solidFill>
                  <a:schemeClr val="tx2">
                    <a:lumMod val="60000"/>
                    <a:lumOff val="40000"/>
                  </a:schemeClr>
                </a:solidFill>
                <a:latin typeface="Benguiat-Tuva"/>
              </a:rPr>
              <a:t>аайы-биле</a:t>
            </a:r>
            <a:r>
              <a:rPr lang="ru-RU" sz="2400" dirty="0" smtClean="0">
                <a:solidFill>
                  <a:schemeClr val="tx2">
                    <a:lumMod val="60000"/>
                    <a:lumOff val="40000"/>
                  </a:schemeClr>
                </a:solidFill>
                <a:latin typeface="Benguiat-Tuva"/>
              </a:rPr>
              <a:t>: </a:t>
            </a:r>
            <a:r>
              <a:rPr lang="ru-RU" sz="2400" dirty="0" smtClean="0">
                <a:latin typeface="Benguiat-Tuva"/>
              </a:rPr>
              <a:t>эр </a:t>
            </a:r>
            <a:r>
              <a:rPr lang="ru-RU" sz="2400" dirty="0" err="1" smtClean="0">
                <a:latin typeface="Benguiat-Tuva"/>
              </a:rPr>
              <a:t>кижи</a:t>
            </a:r>
            <a:r>
              <a:rPr lang="ru-RU" sz="2400" dirty="0" smtClean="0">
                <a:latin typeface="Benguiat-Tuva"/>
              </a:rPr>
              <a:t>, </a:t>
            </a:r>
            <a:r>
              <a:rPr lang="ru-RU" sz="2400" dirty="0" err="1" smtClean="0">
                <a:latin typeface="Benguiat-Tuva"/>
              </a:rPr>
              <a:t>кыс</a:t>
            </a:r>
            <a:r>
              <a:rPr lang="ru-RU" sz="2400" dirty="0" smtClean="0">
                <a:latin typeface="Benguiat-Tuva"/>
              </a:rPr>
              <a:t> </a:t>
            </a:r>
            <a:r>
              <a:rPr lang="ru-RU" sz="2400" dirty="0" err="1" smtClean="0">
                <a:latin typeface="Benguiat-Tuva"/>
              </a:rPr>
              <a:t>кижи</a:t>
            </a:r>
            <a:r>
              <a:rPr lang="ru-RU" sz="2400" dirty="0" smtClean="0">
                <a:latin typeface="Benguiat-Tuva"/>
              </a:rPr>
              <a:t>;</a:t>
            </a:r>
            <a:br>
              <a:rPr lang="ru-RU" sz="2400" dirty="0" smtClean="0">
                <a:latin typeface="Benguiat-Tuva"/>
              </a:rPr>
            </a:br>
            <a:r>
              <a:rPr lang="ru-RU" sz="2400" dirty="0" smtClean="0">
                <a:solidFill>
                  <a:schemeClr val="tx2">
                    <a:lumMod val="60000"/>
                    <a:lumOff val="40000"/>
                  </a:schemeClr>
                </a:solidFill>
                <a:latin typeface="Benguiat-Tuva"/>
              </a:rPr>
              <a:t>б)</a:t>
            </a:r>
            <a:r>
              <a:rPr lang="ru-RU" sz="2400" dirty="0" err="1" smtClean="0">
                <a:solidFill>
                  <a:schemeClr val="tx2">
                    <a:lumMod val="60000"/>
                    <a:lumOff val="40000"/>
                  </a:schemeClr>
                </a:solidFill>
                <a:latin typeface="Benguiat-Tuva"/>
              </a:rPr>
              <a:t>Назы-харынын</a:t>
            </a:r>
            <a:r>
              <a:rPr lang="ru-RU" sz="2400" dirty="0" smtClean="0">
                <a:solidFill>
                  <a:schemeClr val="tx2">
                    <a:lumMod val="60000"/>
                    <a:lumOff val="40000"/>
                  </a:schemeClr>
                </a:solidFill>
                <a:latin typeface="Benguiat-Tuva"/>
              </a:rPr>
              <a:t> </a:t>
            </a:r>
            <a:r>
              <a:rPr lang="ru-RU" sz="2400" dirty="0" err="1" smtClean="0">
                <a:solidFill>
                  <a:schemeClr val="tx2">
                    <a:lumMod val="60000"/>
                    <a:lumOff val="40000"/>
                  </a:schemeClr>
                </a:solidFill>
                <a:latin typeface="Benguiat-Tuva"/>
              </a:rPr>
              <a:t>аайы-биле:</a:t>
            </a:r>
            <a:r>
              <a:rPr lang="ru-RU" sz="2400" dirty="0" err="1" smtClean="0">
                <a:latin typeface="Benguiat-Tuva"/>
              </a:rPr>
              <a:t>чаш</a:t>
            </a:r>
            <a:r>
              <a:rPr lang="ru-RU" sz="2400" dirty="0" smtClean="0">
                <a:latin typeface="Benguiat-Tuva"/>
              </a:rPr>
              <a:t> </a:t>
            </a:r>
            <a:r>
              <a:rPr lang="ru-RU" sz="2400" dirty="0" err="1" smtClean="0">
                <a:latin typeface="Benguiat-Tuva"/>
              </a:rPr>
              <a:t>назын</a:t>
            </a:r>
            <a:r>
              <a:rPr lang="ru-RU" sz="2400" dirty="0" smtClean="0">
                <a:latin typeface="Benguiat-Tuva"/>
              </a:rPr>
              <a:t> (1-3),</a:t>
            </a:r>
            <a:r>
              <a:rPr lang="ru-RU" sz="2400" dirty="0" err="1" smtClean="0">
                <a:latin typeface="Benguiat-Tuva"/>
              </a:rPr>
              <a:t>элээди</a:t>
            </a:r>
            <a:r>
              <a:rPr lang="ru-RU" sz="2400" dirty="0" smtClean="0">
                <a:latin typeface="Benguiat-Tuva"/>
              </a:rPr>
              <a:t> </a:t>
            </a:r>
            <a:r>
              <a:rPr lang="ru-RU" sz="2400" dirty="0" err="1" smtClean="0">
                <a:latin typeface="Benguiat-Tuva"/>
              </a:rPr>
              <a:t>уруглар</a:t>
            </a:r>
            <a:r>
              <a:rPr lang="ru-RU" sz="2400" dirty="0" smtClean="0">
                <a:latin typeface="Benguiat-Tuva"/>
              </a:rPr>
              <a:t> (3-15), </a:t>
            </a:r>
            <a:r>
              <a:rPr lang="ru-RU" sz="2400" dirty="0" err="1" smtClean="0">
                <a:latin typeface="Benguiat-Tuva"/>
              </a:rPr>
              <a:t>аныяктар</a:t>
            </a:r>
            <a:r>
              <a:rPr lang="ru-RU" sz="2400" dirty="0" smtClean="0">
                <a:latin typeface="Benguiat-Tuva"/>
              </a:rPr>
              <a:t> (16-29), </a:t>
            </a:r>
            <a:r>
              <a:rPr lang="ru-RU" sz="2400" dirty="0" err="1" smtClean="0">
                <a:latin typeface="Benguiat-Tuva"/>
              </a:rPr>
              <a:t>ортун</a:t>
            </a:r>
            <a:r>
              <a:rPr lang="ru-RU" sz="2400" dirty="0" smtClean="0">
                <a:latin typeface="Benguiat-Tuva"/>
              </a:rPr>
              <a:t> </a:t>
            </a:r>
            <a:r>
              <a:rPr lang="ru-RU" sz="2400" dirty="0" err="1" smtClean="0">
                <a:latin typeface="Benguiat-Tuva"/>
              </a:rPr>
              <a:t>назын</a:t>
            </a:r>
            <a:r>
              <a:rPr lang="ru-RU" sz="2400" dirty="0" smtClean="0">
                <a:latin typeface="Benguiat-Tuva"/>
              </a:rPr>
              <a:t> (30-45), </a:t>
            </a:r>
            <a:r>
              <a:rPr lang="ru-RU" sz="2400" dirty="0" err="1" smtClean="0">
                <a:latin typeface="Benguiat-Tuva"/>
              </a:rPr>
              <a:t>улуг</a:t>
            </a:r>
            <a:r>
              <a:rPr lang="ru-RU" sz="2400" dirty="0" smtClean="0">
                <a:latin typeface="Benguiat-Tuva"/>
              </a:rPr>
              <a:t> </a:t>
            </a:r>
            <a:r>
              <a:rPr lang="ru-RU" sz="2400" dirty="0" err="1" smtClean="0">
                <a:latin typeface="Benguiat-Tuva"/>
              </a:rPr>
              <a:t>назын</a:t>
            </a:r>
            <a:r>
              <a:rPr lang="ru-RU" sz="2400" dirty="0" smtClean="0">
                <a:latin typeface="Benguiat-Tuva"/>
              </a:rPr>
              <a:t> (46-61), </a:t>
            </a:r>
            <a:r>
              <a:rPr lang="ru-RU" sz="2400" dirty="0" err="1" smtClean="0">
                <a:latin typeface="Benguiat-Tuva"/>
              </a:rPr>
              <a:t>кырган</a:t>
            </a:r>
            <a:r>
              <a:rPr lang="ru-RU" sz="2400" dirty="0" smtClean="0">
                <a:latin typeface="Benguiat-Tuva"/>
              </a:rPr>
              <a:t> </a:t>
            </a:r>
            <a:r>
              <a:rPr lang="ru-RU" sz="2400" dirty="0" err="1" smtClean="0">
                <a:latin typeface="Benguiat-Tuva"/>
              </a:rPr>
              <a:t>назын</a:t>
            </a:r>
            <a:r>
              <a:rPr lang="ru-RU" sz="2400" dirty="0" smtClean="0">
                <a:latin typeface="Benguiat-Tuva"/>
              </a:rPr>
              <a:t> (61-81), </a:t>
            </a:r>
            <a:r>
              <a:rPr lang="ru-RU" sz="2400" dirty="0" err="1" smtClean="0">
                <a:latin typeface="Benguiat-Tuva"/>
              </a:rPr>
              <a:t>чо</a:t>
            </a:r>
            <a:r>
              <a:rPr lang="ru-RU" sz="2400" dirty="0" err="1" smtClean="0">
                <a:latin typeface="Andale Mono"/>
              </a:rPr>
              <a:t>ну</a:t>
            </a:r>
            <a:r>
              <a:rPr lang="ru-RU" sz="2400" dirty="0" err="1" smtClean="0">
                <a:latin typeface="Benguiat-Tuva"/>
              </a:rPr>
              <a:t>к</a:t>
            </a:r>
            <a:r>
              <a:rPr lang="ru-RU" sz="2400" dirty="0" smtClean="0">
                <a:latin typeface="Benguiat-Tuva"/>
              </a:rPr>
              <a:t> </a:t>
            </a:r>
            <a:r>
              <a:rPr lang="ru-RU" sz="2400" dirty="0" err="1" smtClean="0">
                <a:latin typeface="Benguiat-Tuva"/>
              </a:rPr>
              <a:t>назын</a:t>
            </a:r>
            <a:r>
              <a:rPr lang="ru-RU" sz="2400" dirty="0">
                <a:latin typeface="Benguiat-Tuva"/>
              </a:rPr>
              <a:t>;</a:t>
            </a:r>
            <a:r>
              <a:rPr lang="ru-RU" sz="2400" dirty="0" smtClean="0">
                <a:latin typeface="Benguiat-Tuva"/>
              </a:rPr>
              <a:t/>
            </a:r>
            <a:br>
              <a:rPr lang="ru-RU" sz="2400" dirty="0" smtClean="0">
                <a:latin typeface="Benguiat-Tuva"/>
              </a:rPr>
            </a:br>
            <a:r>
              <a:rPr lang="ru-RU" sz="2400" dirty="0" smtClean="0">
                <a:solidFill>
                  <a:schemeClr val="tx2">
                    <a:lumMod val="60000"/>
                    <a:lumOff val="40000"/>
                  </a:schemeClr>
                </a:solidFill>
                <a:latin typeface="Benguiat-Tuva"/>
              </a:rPr>
              <a:t>в)</a:t>
            </a:r>
            <a:r>
              <a:rPr lang="ru-RU" sz="2400" dirty="0" err="1" smtClean="0">
                <a:solidFill>
                  <a:schemeClr val="tx2">
                    <a:lumMod val="60000"/>
                    <a:lumOff val="40000"/>
                  </a:schemeClr>
                </a:solidFill>
                <a:latin typeface="Benguiat-Tuva"/>
              </a:rPr>
              <a:t>Язы-соогунун</a:t>
            </a:r>
            <a:r>
              <a:rPr lang="ru-RU" sz="2400" dirty="0" smtClean="0">
                <a:solidFill>
                  <a:schemeClr val="tx2">
                    <a:lumMod val="60000"/>
                    <a:lumOff val="40000"/>
                  </a:schemeClr>
                </a:solidFill>
                <a:latin typeface="Benguiat-Tuva"/>
              </a:rPr>
              <a:t> </a:t>
            </a:r>
            <a:r>
              <a:rPr lang="ru-RU" sz="2400" dirty="0" err="1" smtClean="0">
                <a:solidFill>
                  <a:schemeClr val="tx2">
                    <a:lumMod val="60000"/>
                    <a:lumOff val="40000"/>
                  </a:schemeClr>
                </a:solidFill>
                <a:latin typeface="Benguiat-Tuva"/>
              </a:rPr>
              <a:t>аайы-биле</a:t>
            </a:r>
            <a:r>
              <a:rPr lang="ru-RU" sz="2400" dirty="0" smtClean="0">
                <a:solidFill>
                  <a:schemeClr val="tx2">
                    <a:lumMod val="60000"/>
                    <a:lumOff val="40000"/>
                  </a:schemeClr>
                </a:solidFill>
                <a:latin typeface="Benguiat-Tuva"/>
              </a:rPr>
              <a:t>: </a:t>
            </a:r>
            <a:r>
              <a:rPr lang="ru-RU" sz="2400" dirty="0" err="1" smtClean="0">
                <a:latin typeface="Benguiat-Tuva"/>
              </a:rPr>
              <a:t>тыва</a:t>
            </a:r>
            <a:r>
              <a:rPr lang="ru-RU" sz="2400" dirty="0" smtClean="0">
                <a:latin typeface="Benguiat-Tuva"/>
              </a:rPr>
              <a:t> </a:t>
            </a:r>
            <a:r>
              <a:rPr lang="ru-RU" sz="2400" dirty="0" err="1" smtClean="0">
                <a:latin typeface="Benguiat-Tuva"/>
              </a:rPr>
              <a:t>кижи</a:t>
            </a:r>
            <a:r>
              <a:rPr lang="ru-RU" sz="2400" dirty="0" smtClean="0">
                <a:latin typeface="Benguiat-Tuva"/>
              </a:rPr>
              <a:t>, </a:t>
            </a:r>
            <a:r>
              <a:rPr lang="ru-RU" sz="2400" dirty="0" err="1" smtClean="0">
                <a:latin typeface="Benguiat-Tuva"/>
              </a:rPr>
              <a:t>орус</a:t>
            </a:r>
            <a:r>
              <a:rPr lang="ru-RU" sz="2400" dirty="0" smtClean="0">
                <a:latin typeface="Benguiat-Tuva"/>
              </a:rPr>
              <a:t> </a:t>
            </a:r>
            <a:r>
              <a:rPr lang="ru-RU" sz="2400" dirty="0" err="1" smtClean="0">
                <a:latin typeface="Benguiat-Tuva"/>
              </a:rPr>
              <a:t>кижи</a:t>
            </a:r>
            <a:r>
              <a:rPr lang="ru-RU" sz="2400" dirty="0" smtClean="0">
                <a:latin typeface="Benguiat-Tuva"/>
              </a:rPr>
              <a:t>;</a:t>
            </a:r>
            <a:br>
              <a:rPr lang="ru-RU" sz="2400" dirty="0" smtClean="0">
                <a:latin typeface="Benguiat-Tuva"/>
              </a:rPr>
            </a:br>
            <a:r>
              <a:rPr lang="ru-RU" sz="2400" dirty="0" smtClean="0">
                <a:solidFill>
                  <a:schemeClr val="tx2">
                    <a:lumMod val="60000"/>
                    <a:lumOff val="40000"/>
                  </a:schemeClr>
                </a:solidFill>
                <a:latin typeface="Benguiat-Tuva"/>
              </a:rPr>
              <a:t>г)</a:t>
            </a:r>
            <a:r>
              <a:rPr lang="ru-RU" sz="2400" dirty="0" err="1" smtClean="0">
                <a:solidFill>
                  <a:schemeClr val="tx2">
                    <a:lumMod val="60000"/>
                    <a:lumOff val="40000"/>
                  </a:schemeClr>
                </a:solidFill>
                <a:latin typeface="Benguiat-Tuva"/>
              </a:rPr>
              <a:t>Эртем</a:t>
            </a:r>
            <a:r>
              <a:rPr lang="ru-RU" sz="2400" dirty="0" smtClean="0">
                <a:solidFill>
                  <a:schemeClr val="tx2">
                    <a:lumMod val="60000"/>
                    <a:lumOff val="40000"/>
                  </a:schemeClr>
                </a:solidFill>
                <a:latin typeface="Benguiat-Tuva"/>
              </a:rPr>
              <a:t>- </a:t>
            </a:r>
            <a:r>
              <a:rPr lang="ru-RU" sz="2400" dirty="0" err="1" smtClean="0">
                <a:solidFill>
                  <a:schemeClr val="tx2">
                    <a:lumMod val="60000"/>
                    <a:lumOff val="40000"/>
                  </a:schemeClr>
                </a:solidFill>
                <a:latin typeface="Benguiat-Tuva"/>
              </a:rPr>
              <a:t>мергежилинин</a:t>
            </a:r>
            <a:r>
              <a:rPr lang="ru-RU" sz="2400" dirty="0" smtClean="0">
                <a:solidFill>
                  <a:schemeClr val="tx2">
                    <a:lumMod val="60000"/>
                    <a:lumOff val="40000"/>
                  </a:schemeClr>
                </a:solidFill>
                <a:latin typeface="Benguiat-Tuva"/>
              </a:rPr>
              <a:t> </a:t>
            </a:r>
            <a:r>
              <a:rPr lang="ru-RU" sz="2400" dirty="0" err="1" smtClean="0">
                <a:solidFill>
                  <a:schemeClr val="tx2">
                    <a:lumMod val="60000"/>
                    <a:lumOff val="40000"/>
                  </a:schemeClr>
                </a:solidFill>
                <a:latin typeface="Benguiat-Tuva"/>
              </a:rPr>
              <a:t>аайы-биле</a:t>
            </a:r>
            <a:r>
              <a:rPr lang="ru-RU" sz="2400" dirty="0" smtClean="0">
                <a:solidFill>
                  <a:schemeClr val="tx2">
                    <a:lumMod val="60000"/>
                    <a:lumOff val="40000"/>
                  </a:schemeClr>
                </a:solidFill>
                <a:latin typeface="Benguiat-Tuva"/>
              </a:rPr>
              <a:t>: </a:t>
            </a:r>
            <a:r>
              <a:rPr lang="ru-RU" sz="2400" dirty="0" err="1" smtClean="0">
                <a:latin typeface="Benguiat-Tuva"/>
              </a:rPr>
              <a:t>башкы</a:t>
            </a:r>
            <a:r>
              <a:rPr lang="ru-RU" sz="2400" dirty="0" smtClean="0">
                <a:latin typeface="Benguiat-Tuva"/>
              </a:rPr>
              <a:t> </a:t>
            </a:r>
            <a:r>
              <a:rPr lang="ru-RU" sz="2400" dirty="0" err="1" smtClean="0">
                <a:latin typeface="Benguiat-Tuva"/>
              </a:rPr>
              <a:t>кижи</a:t>
            </a:r>
            <a:r>
              <a:rPr lang="ru-RU" sz="2400" dirty="0" smtClean="0">
                <a:latin typeface="Benguiat-Tuva"/>
              </a:rPr>
              <a:t>, </a:t>
            </a:r>
            <a:r>
              <a:rPr lang="ru-RU" sz="2400" dirty="0" err="1" smtClean="0">
                <a:latin typeface="Benguiat-Tuva"/>
              </a:rPr>
              <a:t>эмчи</a:t>
            </a:r>
            <a:r>
              <a:rPr lang="ru-RU" sz="2400" dirty="0" smtClean="0">
                <a:latin typeface="Benguiat-Tuva"/>
              </a:rPr>
              <a:t> </a:t>
            </a:r>
            <a:r>
              <a:rPr lang="ru-RU" sz="2400" dirty="0" err="1" smtClean="0">
                <a:latin typeface="Benguiat-Tuva"/>
              </a:rPr>
              <a:t>кижи</a:t>
            </a:r>
            <a:r>
              <a:rPr lang="ru-RU" sz="2400" dirty="0" smtClean="0">
                <a:latin typeface="Benguiat-Tuva"/>
              </a:rPr>
              <a:t>, </a:t>
            </a:r>
            <a:r>
              <a:rPr lang="ru-RU" sz="2400" dirty="0" err="1" smtClean="0">
                <a:latin typeface="Benguiat-Tuva"/>
              </a:rPr>
              <a:t>ужудукчу</a:t>
            </a:r>
            <a:r>
              <a:rPr lang="ru-RU" sz="2400" dirty="0" smtClean="0">
                <a:latin typeface="Benguiat-Tuva"/>
              </a:rPr>
              <a:t> </a:t>
            </a:r>
            <a:r>
              <a:rPr lang="ru-RU" sz="2400" dirty="0" err="1" smtClean="0">
                <a:latin typeface="Benguiat-Tuva"/>
              </a:rPr>
              <a:t>кижи</a:t>
            </a:r>
            <a:r>
              <a:rPr lang="ru-RU" sz="2400" dirty="0" smtClean="0">
                <a:latin typeface="Benguiat-Tuva"/>
              </a:rPr>
              <a:t>;</a:t>
            </a:r>
            <a:br>
              <a:rPr lang="ru-RU" sz="2400" dirty="0" smtClean="0">
                <a:latin typeface="Benguiat-Tuva"/>
              </a:rPr>
            </a:br>
            <a:r>
              <a:rPr lang="ru-RU" sz="2400" dirty="0" smtClean="0">
                <a:latin typeface="Benguiat-Tuva"/>
              </a:rPr>
              <a:t>д</a:t>
            </a:r>
            <a:r>
              <a:rPr lang="ru-RU" sz="2400" dirty="0" smtClean="0">
                <a:solidFill>
                  <a:schemeClr val="tx2">
                    <a:lumMod val="60000"/>
                    <a:lumOff val="40000"/>
                  </a:schemeClr>
                </a:solidFill>
                <a:latin typeface="Benguiat-Tuva"/>
              </a:rPr>
              <a:t>) </a:t>
            </a:r>
            <a:r>
              <a:rPr lang="ru-RU" sz="2400" dirty="0" err="1" smtClean="0">
                <a:solidFill>
                  <a:schemeClr val="tx2">
                    <a:lumMod val="60000"/>
                    <a:lumOff val="40000"/>
                  </a:schemeClr>
                </a:solidFill>
                <a:latin typeface="Benguiat-Tuva"/>
              </a:rPr>
              <a:t>Мозу-будужунун</a:t>
            </a:r>
            <a:r>
              <a:rPr lang="ru-RU" sz="2400" dirty="0" smtClean="0">
                <a:solidFill>
                  <a:schemeClr val="tx2">
                    <a:lumMod val="60000"/>
                    <a:lumOff val="40000"/>
                  </a:schemeClr>
                </a:solidFill>
                <a:latin typeface="Benguiat-Tuva"/>
              </a:rPr>
              <a:t> </a:t>
            </a:r>
            <a:r>
              <a:rPr lang="ru-RU" sz="2400" dirty="0" err="1" smtClean="0">
                <a:solidFill>
                  <a:schemeClr val="tx2">
                    <a:lumMod val="60000"/>
                    <a:lumOff val="40000"/>
                  </a:schemeClr>
                </a:solidFill>
                <a:latin typeface="Benguiat-Tuva"/>
              </a:rPr>
              <a:t>аайы-биле</a:t>
            </a:r>
            <a:r>
              <a:rPr lang="ru-RU" sz="2400" dirty="0" smtClean="0">
                <a:solidFill>
                  <a:schemeClr val="tx2">
                    <a:lumMod val="60000"/>
                    <a:lumOff val="40000"/>
                  </a:schemeClr>
                </a:solidFill>
                <a:latin typeface="Benguiat-Tuva"/>
              </a:rPr>
              <a:t>: </a:t>
            </a:r>
            <a:r>
              <a:rPr lang="ru-RU" sz="2400" dirty="0" err="1" smtClean="0">
                <a:latin typeface="Benguiat-Tuva"/>
              </a:rPr>
              <a:t>эвилен</a:t>
            </a:r>
            <a:r>
              <a:rPr lang="ru-RU" sz="2400" dirty="0" smtClean="0">
                <a:latin typeface="Benguiat-Tuva"/>
              </a:rPr>
              <a:t>, </a:t>
            </a:r>
            <a:r>
              <a:rPr lang="ru-RU" sz="2400" dirty="0" err="1" smtClean="0">
                <a:latin typeface="Benguiat-Tuva"/>
              </a:rPr>
              <a:t>ээлдек</a:t>
            </a:r>
            <a:r>
              <a:rPr lang="ru-RU" sz="2400" dirty="0" smtClean="0">
                <a:latin typeface="Benguiat-Tuva"/>
              </a:rPr>
              <a:t> </a:t>
            </a:r>
            <a:r>
              <a:rPr lang="ru-RU" sz="2400" dirty="0" err="1" smtClean="0">
                <a:latin typeface="Benguiat-Tuva"/>
              </a:rPr>
              <a:t>кижи</a:t>
            </a:r>
            <a:r>
              <a:rPr lang="ru-RU" sz="2400" dirty="0" smtClean="0">
                <a:latin typeface="Benguiat-Tuva"/>
              </a:rPr>
              <a:t>, </a:t>
            </a:r>
            <a:r>
              <a:rPr lang="ru-RU" sz="2400" dirty="0" err="1" smtClean="0">
                <a:latin typeface="Benguiat-Tuva"/>
              </a:rPr>
              <a:t>кадыг</a:t>
            </a:r>
            <a:r>
              <a:rPr lang="ru-RU" sz="2400" dirty="0" smtClean="0">
                <a:latin typeface="Benguiat-Tuva"/>
              </a:rPr>
              <a:t>, </a:t>
            </a:r>
            <a:r>
              <a:rPr lang="ru-RU" sz="2400" dirty="0" err="1" smtClean="0">
                <a:latin typeface="Benguiat-Tuva"/>
              </a:rPr>
              <a:t>дошкун</a:t>
            </a:r>
            <a:r>
              <a:rPr lang="ru-RU" sz="2400" dirty="0" smtClean="0">
                <a:latin typeface="Benguiat-Tuva"/>
              </a:rPr>
              <a:t> </a:t>
            </a:r>
            <a:r>
              <a:rPr lang="ru-RU" sz="2400" dirty="0" err="1" smtClean="0">
                <a:latin typeface="Benguiat-Tuva"/>
              </a:rPr>
              <a:t>кижи</a:t>
            </a:r>
            <a:r>
              <a:rPr lang="ru-RU" sz="2400" dirty="0" smtClean="0">
                <a:latin typeface="Benguiat-Tuva"/>
              </a:rPr>
              <a:t> </a:t>
            </a:r>
            <a:r>
              <a:rPr lang="ru-RU" sz="2400" dirty="0" err="1" smtClean="0">
                <a:latin typeface="Benguiat-Tuva"/>
              </a:rPr>
              <a:t>дээш</a:t>
            </a:r>
            <a:r>
              <a:rPr lang="ru-RU" sz="2400" dirty="0" smtClean="0">
                <a:latin typeface="Benguiat-Tuva"/>
              </a:rPr>
              <a:t> </a:t>
            </a:r>
            <a:r>
              <a:rPr lang="ru-RU" sz="2400" dirty="0" err="1" smtClean="0">
                <a:latin typeface="Benguiat-Tuva"/>
              </a:rPr>
              <a:t>оон-даа</a:t>
            </a:r>
            <a:r>
              <a:rPr lang="ru-RU" sz="2400" dirty="0" smtClean="0">
                <a:latin typeface="Benguiat-Tuva"/>
              </a:rPr>
              <a:t> </a:t>
            </a:r>
            <a:r>
              <a:rPr lang="ru-RU" sz="2400" dirty="0" err="1" smtClean="0">
                <a:latin typeface="Benguiat-Tuva"/>
              </a:rPr>
              <a:t>оске</a:t>
            </a:r>
            <a:r>
              <a:rPr lang="ru-RU" sz="2400" dirty="0" smtClean="0">
                <a:latin typeface="Benguiat-Tuva"/>
              </a:rPr>
              <a:t>.</a:t>
            </a:r>
            <a:endParaRPr lang="ru-RU" sz="2400" dirty="0"/>
          </a:p>
        </p:txBody>
      </p:sp>
    </p:spTree>
    <p:extLst>
      <p:ext uri="{BB962C8B-B14F-4D97-AF65-F5344CB8AC3E}">
        <p14:creationId xmlns="" xmlns:p14="http://schemas.microsoft.com/office/powerpoint/2010/main" val="2937826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3214686"/>
            <a:ext cx="8496944" cy="864096"/>
          </a:xfrm>
        </p:spPr>
        <p:txBody>
          <a:bodyPr>
            <a:normAutofit fontScale="90000"/>
          </a:bodyPr>
          <a:lstStyle/>
          <a:p>
            <a:r>
              <a:rPr lang="ru-RU" sz="3100" b="1" dirty="0" err="1" smtClean="0"/>
              <a:t>Тывалар</a:t>
            </a:r>
            <a:r>
              <a:rPr lang="ru-RU" sz="3100" b="1" dirty="0" smtClean="0"/>
              <a:t> </a:t>
            </a:r>
            <a:r>
              <a:rPr lang="ru-RU" sz="3100" b="1" dirty="0" err="1" smtClean="0"/>
              <a:t>деп</a:t>
            </a:r>
            <a:r>
              <a:rPr lang="ru-RU" sz="3100" b="1" dirty="0" smtClean="0"/>
              <a:t> </a:t>
            </a:r>
            <a:r>
              <a:rPr lang="ru-RU" sz="3100" b="1" dirty="0" err="1" smtClean="0"/>
              <a:t>кымнарыл</a:t>
            </a:r>
            <a:r>
              <a:rPr lang="ru-RU" sz="3100" b="1" dirty="0" smtClean="0"/>
              <a:t> </a:t>
            </a:r>
            <a:r>
              <a:rPr lang="ru-RU" sz="3100" b="1" dirty="0" err="1" smtClean="0"/>
              <a:t>ол</a:t>
            </a:r>
            <a:r>
              <a:rPr lang="ru-RU" sz="3100" b="1" dirty="0" smtClean="0"/>
              <a:t>?</a:t>
            </a:r>
            <a:br>
              <a:rPr lang="ru-RU" sz="3100" b="1" dirty="0" smtClean="0"/>
            </a:br>
            <a:r>
              <a:rPr lang="ru-RU" sz="3100" b="1" dirty="0" smtClean="0"/>
              <a:t/>
            </a:r>
            <a:br>
              <a:rPr lang="ru-RU" sz="3100" b="1" dirty="0" smtClean="0"/>
            </a:br>
            <a:r>
              <a:rPr lang="ru-RU" sz="2700" b="1" dirty="0" err="1" smtClean="0"/>
              <a:t>Тывалар</a:t>
            </a:r>
            <a:r>
              <a:rPr lang="ru-RU" sz="2700" b="1" dirty="0" smtClean="0"/>
              <a:t> </a:t>
            </a:r>
            <a:r>
              <a:rPr lang="ru-RU" sz="2700" b="1" dirty="0" err="1" smtClean="0"/>
              <a:t>деп</a:t>
            </a:r>
            <a:r>
              <a:rPr lang="ru-RU" sz="2700" b="1" dirty="0" smtClean="0"/>
              <a:t> </a:t>
            </a:r>
            <a:r>
              <a:rPr lang="ru-RU" sz="2700" b="1" dirty="0" err="1" smtClean="0"/>
              <a:t>кымнарыл</a:t>
            </a:r>
            <a:r>
              <a:rPr lang="ru-RU" sz="2700" b="1" dirty="0" smtClean="0"/>
              <a:t> </a:t>
            </a:r>
            <a:r>
              <a:rPr lang="ru-RU" sz="2700" b="1" dirty="0" err="1" smtClean="0"/>
              <a:t>ол</a:t>
            </a:r>
            <a:r>
              <a:rPr lang="ru-RU" sz="2700" b="1" dirty="0" smtClean="0"/>
              <a:t>? </a:t>
            </a:r>
            <a:br>
              <a:rPr lang="ru-RU" sz="2700" b="1" dirty="0" smtClean="0"/>
            </a:br>
            <a:r>
              <a:rPr lang="ru-RU" sz="2700" b="1" dirty="0" err="1" smtClean="0"/>
              <a:t>Тывызыксыг</a:t>
            </a:r>
            <a:r>
              <a:rPr lang="ru-RU" sz="2700" b="1" dirty="0" smtClean="0"/>
              <a:t>, </a:t>
            </a:r>
            <a:r>
              <a:rPr lang="ru-RU" sz="2700" b="1" dirty="0" err="1" smtClean="0"/>
              <a:t>тоолчургу</a:t>
            </a:r>
            <a:r>
              <a:rPr lang="ru-RU" sz="2700" b="1" dirty="0" smtClean="0"/>
              <a:t/>
            </a:r>
            <a:br>
              <a:rPr lang="ru-RU" sz="2700" b="1" dirty="0" smtClean="0"/>
            </a:br>
            <a:r>
              <a:rPr lang="ru-RU" sz="2700" b="1" dirty="0" err="1" smtClean="0"/>
              <a:t>Улуг-Хемнин</a:t>
            </a:r>
            <a:r>
              <a:rPr lang="ru-RU" sz="2700" b="1" dirty="0" smtClean="0">
                <a:latin typeface="Benguiat-Tuva"/>
              </a:rPr>
              <a:t> </a:t>
            </a:r>
            <a:r>
              <a:rPr lang="ru-RU" sz="2700" b="1" dirty="0" err="1" smtClean="0">
                <a:latin typeface="Benguiat-Tuva"/>
              </a:rPr>
              <a:t>унун</a:t>
            </a:r>
            <a:r>
              <a:rPr lang="ru-RU" sz="2700" b="1" dirty="0" smtClean="0">
                <a:latin typeface="Benguiat-Tuva"/>
              </a:rPr>
              <a:t> </a:t>
            </a:r>
            <a:r>
              <a:rPr lang="ru-RU" sz="2700" b="1" dirty="0" err="1" smtClean="0">
                <a:latin typeface="Benguiat-Tuva"/>
              </a:rPr>
              <a:t>чурттаан</a:t>
            </a:r>
            <a:r>
              <a:rPr lang="ru-RU" sz="2700" b="1" dirty="0" smtClean="0">
                <a:latin typeface="Benguiat-Tuva"/>
              </a:rPr>
              <a:t/>
            </a:r>
            <a:br>
              <a:rPr lang="ru-RU" sz="2700" b="1" dirty="0" smtClean="0">
                <a:latin typeface="Benguiat-Tuva"/>
              </a:rPr>
            </a:br>
            <a:r>
              <a:rPr lang="ru-RU" sz="2700" b="1" dirty="0" err="1" smtClean="0">
                <a:latin typeface="Benguiat-Tuva"/>
              </a:rPr>
              <a:t>Уран-шевер</a:t>
            </a:r>
            <a:r>
              <a:rPr lang="ru-RU" sz="2700" b="1" dirty="0" smtClean="0">
                <a:latin typeface="Benguiat-Tuva"/>
              </a:rPr>
              <a:t> улус </a:t>
            </a:r>
            <a:r>
              <a:rPr lang="ru-RU" sz="2700" b="1" dirty="0" err="1" smtClean="0">
                <a:latin typeface="Benguiat-Tuva"/>
              </a:rPr>
              <a:t>чуве</a:t>
            </a:r>
            <a:r>
              <a:rPr lang="ru-RU" sz="2700" b="1" dirty="0" smtClean="0">
                <a:latin typeface="Benguiat-Tuva"/>
              </a:rPr>
              <a:t>.</a:t>
            </a:r>
            <a:br>
              <a:rPr lang="ru-RU" sz="2700" b="1" dirty="0" smtClean="0">
                <a:latin typeface="Benguiat-Tuva"/>
              </a:rPr>
            </a:br>
            <a:r>
              <a:rPr lang="ru-RU" sz="2700" b="1" dirty="0" err="1" smtClean="0">
                <a:latin typeface="Benguiat-Tuva"/>
              </a:rPr>
              <a:t>Тывалар</a:t>
            </a:r>
            <a:r>
              <a:rPr lang="ru-RU" sz="2700" b="1" dirty="0" smtClean="0">
                <a:latin typeface="Benguiat-Tuva"/>
              </a:rPr>
              <a:t> </a:t>
            </a:r>
            <a:r>
              <a:rPr lang="ru-RU" sz="2700" b="1" dirty="0" err="1" smtClean="0">
                <a:latin typeface="Benguiat-Tuva"/>
              </a:rPr>
              <a:t>деп</a:t>
            </a:r>
            <a:r>
              <a:rPr lang="ru-RU" sz="2700" b="1" dirty="0" smtClean="0">
                <a:latin typeface="Benguiat-Tuva"/>
              </a:rPr>
              <a:t> </a:t>
            </a:r>
            <a:r>
              <a:rPr lang="ru-RU" sz="2700" b="1" dirty="0" err="1" smtClean="0">
                <a:latin typeface="Benguiat-Tuva"/>
              </a:rPr>
              <a:t>кымнарыл</a:t>
            </a:r>
            <a:r>
              <a:rPr lang="ru-RU" sz="2700" b="1" dirty="0" smtClean="0">
                <a:latin typeface="Benguiat-Tuva"/>
              </a:rPr>
              <a:t> </a:t>
            </a:r>
            <a:r>
              <a:rPr lang="ru-RU" sz="2700" b="1" dirty="0" err="1" smtClean="0">
                <a:latin typeface="Benguiat-Tuva"/>
              </a:rPr>
              <a:t>ол</a:t>
            </a:r>
            <a:r>
              <a:rPr lang="ru-RU" sz="2700" b="1" dirty="0" smtClean="0">
                <a:latin typeface="Benguiat-Tuva"/>
              </a:rPr>
              <a:t>?</a:t>
            </a:r>
            <a:br>
              <a:rPr lang="ru-RU" sz="2700" b="1" dirty="0" smtClean="0">
                <a:latin typeface="Benguiat-Tuva"/>
              </a:rPr>
            </a:br>
            <a:r>
              <a:rPr lang="ru-RU" sz="2700" b="1" dirty="0" err="1" smtClean="0">
                <a:latin typeface="Benguiat-Tuva"/>
              </a:rPr>
              <a:t>Дынгылдайлыг</a:t>
            </a:r>
            <a:r>
              <a:rPr lang="ru-RU" sz="2700" b="1" dirty="0" smtClean="0">
                <a:latin typeface="Benguiat-Tuva"/>
              </a:rPr>
              <a:t> </a:t>
            </a:r>
            <a:r>
              <a:rPr lang="ru-RU" sz="2700" b="1" dirty="0" err="1" smtClean="0">
                <a:latin typeface="Benguiat-Tuva"/>
              </a:rPr>
              <a:t>эрес</a:t>
            </a:r>
            <a:r>
              <a:rPr lang="ru-RU" sz="2700" b="1" dirty="0" smtClean="0">
                <a:latin typeface="Benguiat-Tuva"/>
              </a:rPr>
              <a:t>- </a:t>
            </a:r>
            <a:r>
              <a:rPr lang="ru-RU" sz="2700" b="1" dirty="0" err="1" smtClean="0">
                <a:latin typeface="Benguiat-Tuva"/>
              </a:rPr>
              <a:t>кежээ</a:t>
            </a:r>
            <a:r>
              <a:rPr lang="ru-RU" sz="2700" b="1" dirty="0" smtClean="0">
                <a:latin typeface="Benguiat-Tuva"/>
              </a:rPr>
              <a:t/>
            </a:r>
            <a:br>
              <a:rPr lang="ru-RU" sz="2700" b="1" dirty="0" smtClean="0">
                <a:latin typeface="Benguiat-Tuva"/>
              </a:rPr>
            </a:br>
            <a:r>
              <a:rPr lang="ru-RU" sz="2700" b="1" dirty="0" err="1" smtClean="0">
                <a:latin typeface="Benguiat-Tuva"/>
              </a:rPr>
              <a:t>Алды</a:t>
            </a:r>
            <a:r>
              <a:rPr lang="ru-RU" sz="2700" b="1" dirty="0" smtClean="0">
                <a:latin typeface="Benguiat-Tuva"/>
              </a:rPr>
              <a:t> </a:t>
            </a:r>
            <a:r>
              <a:rPr lang="ru-RU" sz="2700" b="1" dirty="0" err="1" smtClean="0">
                <a:latin typeface="Benguiat-Tuva"/>
              </a:rPr>
              <a:t>чузун</a:t>
            </a:r>
            <a:r>
              <a:rPr lang="ru-RU" sz="2700" b="1" dirty="0" smtClean="0">
                <a:latin typeface="Benguiat-Tuva"/>
              </a:rPr>
              <a:t> </a:t>
            </a:r>
            <a:r>
              <a:rPr lang="ru-RU" sz="2700" b="1" dirty="0" err="1" smtClean="0">
                <a:latin typeface="Benguiat-Tuva"/>
              </a:rPr>
              <a:t>малын</a:t>
            </a:r>
            <a:r>
              <a:rPr lang="ru-RU" sz="2700" b="1" dirty="0" smtClean="0">
                <a:latin typeface="Benguiat-Tuva"/>
              </a:rPr>
              <a:t> </a:t>
            </a:r>
            <a:r>
              <a:rPr lang="ru-RU" sz="2700" b="1" dirty="0" err="1" smtClean="0">
                <a:latin typeface="Benguiat-Tuva"/>
              </a:rPr>
              <a:t>малдаан</a:t>
            </a:r>
            <a:r>
              <a:rPr lang="ru-RU" sz="2700" b="1" dirty="0" smtClean="0">
                <a:latin typeface="Benguiat-Tuva"/>
              </a:rPr>
              <a:t/>
            </a:r>
            <a:br>
              <a:rPr lang="ru-RU" sz="2700" b="1" dirty="0" smtClean="0">
                <a:latin typeface="Benguiat-Tuva"/>
              </a:rPr>
            </a:br>
            <a:r>
              <a:rPr lang="ru-RU" sz="2700" b="1" dirty="0" err="1" smtClean="0">
                <a:latin typeface="Benguiat-Tuva"/>
              </a:rPr>
              <a:t>Ажыл-ишчи</a:t>
            </a:r>
            <a:r>
              <a:rPr lang="ru-RU" sz="2700" b="1" dirty="0" smtClean="0">
                <a:latin typeface="Benguiat-Tuva"/>
              </a:rPr>
              <a:t> улус </a:t>
            </a:r>
            <a:r>
              <a:rPr lang="ru-RU" sz="2700" b="1" dirty="0" err="1" smtClean="0">
                <a:latin typeface="Benguiat-Tuva"/>
              </a:rPr>
              <a:t>чуве</a:t>
            </a:r>
            <a:r>
              <a:rPr lang="ru-RU" sz="2700" b="1" dirty="0" smtClean="0">
                <a:latin typeface="Benguiat-Tuva"/>
              </a:rPr>
              <a:t>.</a:t>
            </a:r>
            <a:br>
              <a:rPr lang="ru-RU" sz="2700" b="1" dirty="0" smtClean="0">
                <a:latin typeface="Benguiat-Tuva"/>
              </a:rPr>
            </a:br>
            <a:r>
              <a:rPr lang="ru-RU" sz="2700" b="1" dirty="0" err="1" smtClean="0">
                <a:latin typeface="Benguiat-Tuva"/>
              </a:rPr>
              <a:t>Тывалар</a:t>
            </a:r>
            <a:r>
              <a:rPr lang="ru-RU" sz="2700" b="1" dirty="0" smtClean="0">
                <a:latin typeface="Benguiat-Tuva"/>
              </a:rPr>
              <a:t> </a:t>
            </a:r>
            <a:r>
              <a:rPr lang="ru-RU" sz="2700" b="1" dirty="0" err="1" smtClean="0">
                <a:latin typeface="Benguiat-Tuva"/>
              </a:rPr>
              <a:t>деп</a:t>
            </a:r>
            <a:r>
              <a:rPr lang="ru-RU" sz="2700" b="1" dirty="0" smtClean="0">
                <a:latin typeface="Benguiat-Tuva"/>
              </a:rPr>
              <a:t> </a:t>
            </a:r>
            <a:r>
              <a:rPr lang="ru-RU" sz="2700" b="1" dirty="0" err="1" smtClean="0">
                <a:latin typeface="Benguiat-Tuva"/>
              </a:rPr>
              <a:t>кымнарыл</a:t>
            </a:r>
            <a:r>
              <a:rPr lang="ru-RU" sz="2700" b="1" dirty="0" smtClean="0">
                <a:latin typeface="Benguiat-Tuva"/>
              </a:rPr>
              <a:t> </a:t>
            </a:r>
            <a:r>
              <a:rPr lang="ru-RU" sz="2700" b="1" dirty="0" err="1" smtClean="0">
                <a:latin typeface="Benguiat-Tuva"/>
              </a:rPr>
              <a:t>ол</a:t>
            </a:r>
            <a:r>
              <a:rPr lang="ru-RU" sz="2700" b="1" dirty="0" smtClean="0">
                <a:latin typeface="Benguiat-Tuva"/>
              </a:rPr>
              <a:t>?</a:t>
            </a:r>
            <a:br>
              <a:rPr lang="ru-RU" sz="2700" b="1" dirty="0" smtClean="0">
                <a:latin typeface="Benguiat-Tuva"/>
              </a:rPr>
            </a:br>
            <a:r>
              <a:rPr lang="ru-RU" sz="2700" b="1" dirty="0" err="1" smtClean="0">
                <a:latin typeface="Benguiat-Tuva"/>
              </a:rPr>
              <a:t>Дыка</a:t>
            </a:r>
            <a:r>
              <a:rPr lang="ru-RU" sz="2700" b="1" dirty="0" smtClean="0">
                <a:latin typeface="Benguiat-Tuva"/>
              </a:rPr>
              <a:t> </a:t>
            </a:r>
            <a:r>
              <a:rPr lang="ru-RU" sz="2700" b="1" dirty="0" err="1" smtClean="0">
                <a:latin typeface="Benguiat-Tuva"/>
              </a:rPr>
              <a:t>эки</a:t>
            </a:r>
            <a:r>
              <a:rPr lang="ru-RU" sz="2700" b="1" dirty="0" smtClean="0">
                <a:latin typeface="Benguiat-Tuva"/>
              </a:rPr>
              <a:t> </a:t>
            </a:r>
            <a:r>
              <a:rPr lang="ru-RU" sz="2700" b="1" dirty="0" err="1" smtClean="0">
                <a:latin typeface="Benguiat-Tuva"/>
              </a:rPr>
              <a:t>хундулээчел</a:t>
            </a:r>
            <a:r>
              <a:rPr lang="ru-RU" sz="2700" b="1" dirty="0" smtClean="0">
                <a:latin typeface="Benguiat-Tuva"/>
              </a:rPr>
              <a:t>,</a:t>
            </a:r>
            <a:br>
              <a:rPr lang="ru-RU" sz="2700" b="1" dirty="0" smtClean="0">
                <a:latin typeface="Benguiat-Tuva"/>
              </a:rPr>
            </a:br>
            <a:r>
              <a:rPr lang="ru-RU" sz="2700" b="1" dirty="0" err="1" smtClean="0">
                <a:latin typeface="Benguiat-Tuva"/>
              </a:rPr>
              <a:t>оремелиг</a:t>
            </a:r>
            <a:r>
              <a:rPr lang="ru-RU" sz="2700" b="1" dirty="0" smtClean="0">
                <a:latin typeface="Benguiat-Tuva"/>
              </a:rPr>
              <a:t> </a:t>
            </a:r>
            <a:r>
              <a:rPr lang="ru-RU" sz="2700" b="1" dirty="0" err="1" smtClean="0">
                <a:latin typeface="Benguiat-Tuva"/>
              </a:rPr>
              <a:t>тараа</a:t>
            </a:r>
            <a:r>
              <a:rPr lang="ru-RU" sz="2700" b="1" dirty="0" smtClean="0">
                <a:latin typeface="Benguiat-Tuva"/>
              </a:rPr>
              <a:t>, </a:t>
            </a:r>
            <a:r>
              <a:rPr lang="ru-RU" sz="2700" b="1" dirty="0" err="1" smtClean="0">
                <a:latin typeface="Benguiat-Tuva"/>
              </a:rPr>
              <a:t>быштаан</a:t>
            </a:r>
            <a:r>
              <a:rPr lang="ru-RU" sz="2700" b="1" dirty="0" smtClean="0">
                <a:latin typeface="Benguiat-Tuva"/>
              </a:rPr>
              <a:t/>
            </a:r>
            <a:br>
              <a:rPr lang="ru-RU" sz="2700" b="1" dirty="0" smtClean="0">
                <a:latin typeface="Benguiat-Tuva"/>
              </a:rPr>
            </a:br>
            <a:r>
              <a:rPr lang="ru-RU" sz="2700" b="1" dirty="0" err="1" smtClean="0">
                <a:latin typeface="Benguiat-Tuva"/>
              </a:rPr>
              <a:t>оргуп</a:t>
            </a:r>
            <a:r>
              <a:rPr lang="ru-RU" sz="2700" b="1" dirty="0" smtClean="0">
                <a:latin typeface="Benguiat-Tuva"/>
              </a:rPr>
              <a:t> </a:t>
            </a:r>
            <a:r>
              <a:rPr lang="ru-RU" sz="2700" b="1" dirty="0" err="1" smtClean="0">
                <a:latin typeface="Benguiat-Tuva"/>
              </a:rPr>
              <a:t>салыр</a:t>
            </a:r>
            <a:r>
              <a:rPr lang="ru-RU" sz="2700" b="1" dirty="0" smtClean="0">
                <a:latin typeface="Benguiat-Tuva"/>
              </a:rPr>
              <a:t> улус </a:t>
            </a:r>
            <a:r>
              <a:rPr lang="ru-RU" sz="2700" b="1" dirty="0" err="1" smtClean="0">
                <a:latin typeface="Benguiat-Tuva"/>
              </a:rPr>
              <a:t>чуве</a:t>
            </a:r>
            <a:r>
              <a:rPr lang="ru-RU" sz="2700" b="1" dirty="0" smtClean="0">
                <a:latin typeface="Benguiat-Tuva"/>
              </a:rPr>
              <a:t>.</a:t>
            </a:r>
            <a:br>
              <a:rPr lang="ru-RU" sz="2700" b="1" dirty="0" smtClean="0">
                <a:latin typeface="Benguiat-Tuva"/>
              </a:rPr>
            </a:br>
            <a:r>
              <a:rPr lang="ru-RU" sz="2700" b="1" dirty="0" smtClean="0">
                <a:latin typeface="Benguiat-Tuva"/>
              </a:rPr>
              <a:t>                        Клара </a:t>
            </a:r>
            <a:r>
              <a:rPr lang="ru-RU" sz="2700" b="1" dirty="0" err="1" smtClean="0">
                <a:latin typeface="Benguiat-Tuva"/>
              </a:rPr>
              <a:t>Сагды</a:t>
            </a:r>
            <a:r>
              <a:rPr lang="ru-RU" sz="2700" dirty="0" smtClean="0">
                <a:latin typeface="Benguiat-Tuva"/>
              </a:rPr>
              <a:t>.</a:t>
            </a:r>
            <a:endParaRPr lang="ru-RU" sz="2700" dirty="0"/>
          </a:p>
        </p:txBody>
      </p:sp>
    </p:spTree>
    <p:extLst>
      <p:ext uri="{BB962C8B-B14F-4D97-AF65-F5344CB8AC3E}">
        <p14:creationId xmlns="" xmlns:p14="http://schemas.microsoft.com/office/powerpoint/2010/main" val="3869799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517232"/>
            <a:ext cx="8229600" cy="364902"/>
          </a:xfrm>
        </p:spPr>
        <p:txBody>
          <a:bodyPr>
            <a:normAutofit fontScale="90000"/>
          </a:bodyPr>
          <a:lstStyle/>
          <a:p>
            <a:r>
              <a:rPr lang="ru-RU" sz="2400" dirty="0" smtClean="0"/>
              <a:t>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Тыва </a:t>
            </a:r>
            <a:r>
              <a:rPr lang="ru-RU" sz="2400" dirty="0" err="1" smtClean="0"/>
              <a:t>кижи</a:t>
            </a:r>
            <a:r>
              <a:rPr lang="ru-RU" sz="2400" dirty="0" smtClean="0"/>
              <a:t>.         Виктор </a:t>
            </a:r>
            <a:r>
              <a:rPr lang="ru-RU" sz="2400" dirty="0" err="1" smtClean="0"/>
              <a:t>Дандар</a:t>
            </a:r>
            <a:r>
              <a:rPr lang="ru-RU" sz="2400" dirty="0" smtClean="0"/>
              <a:t>.</a:t>
            </a:r>
            <a:br>
              <a:rPr lang="ru-RU" sz="2400" dirty="0" smtClean="0"/>
            </a:br>
            <a:r>
              <a:rPr lang="ru-RU" sz="2400" dirty="0" smtClean="0"/>
              <a:t/>
            </a:r>
            <a:br>
              <a:rPr lang="ru-RU" sz="2400" dirty="0" smtClean="0"/>
            </a:br>
            <a:r>
              <a:rPr lang="ru-RU" sz="2400" dirty="0" smtClean="0"/>
              <a:t>Тыва </a:t>
            </a:r>
            <a:r>
              <a:rPr lang="ru-RU" sz="2400" dirty="0" err="1" smtClean="0"/>
              <a:t>кижи</a:t>
            </a:r>
            <a:r>
              <a:rPr lang="ru-RU" sz="2400" dirty="0" smtClean="0"/>
              <a:t> </a:t>
            </a:r>
            <a:r>
              <a:rPr lang="ru-RU" sz="2400" dirty="0" err="1" smtClean="0"/>
              <a:t>кончуг</a:t>
            </a:r>
            <a:r>
              <a:rPr lang="ru-RU" sz="2400" dirty="0" smtClean="0"/>
              <a:t> </a:t>
            </a:r>
            <a:r>
              <a:rPr lang="ru-RU" sz="2400" dirty="0" err="1" smtClean="0"/>
              <a:t>чараш</a:t>
            </a:r>
            <a:r>
              <a:rPr lang="ru-RU" sz="2400" dirty="0" smtClean="0"/>
              <a:t>,</a:t>
            </a:r>
            <a:br>
              <a:rPr lang="ru-RU" sz="2400" dirty="0" smtClean="0"/>
            </a:br>
            <a:r>
              <a:rPr lang="ru-RU" sz="2400" dirty="0" err="1" smtClean="0"/>
              <a:t>Дылы</a:t>
            </a:r>
            <a:r>
              <a:rPr lang="ru-RU" sz="2400" dirty="0" smtClean="0"/>
              <a:t>, </a:t>
            </a:r>
            <a:r>
              <a:rPr lang="ru-RU" sz="2400" dirty="0" err="1" smtClean="0"/>
              <a:t>домаа</a:t>
            </a:r>
            <a:r>
              <a:rPr lang="ru-RU" sz="2400" dirty="0" smtClean="0"/>
              <a:t> </a:t>
            </a:r>
            <a:r>
              <a:rPr lang="ru-RU" sz="2400" dirty="0" err="1" smtClean="0"/>
              <a:t>откут</a:t>
            </a:r>
            <a:r>
              <a:rPr lang="ru-RU" sz="2400" dirty="0" smtClean="0"/>
              <a:t> </a:t>
            </a:r>
            <a:r>
              <a:rPr lang="ru-RU" sz="2400" dirty="0" smtClean="0">
                <a:latin typeface="Benguiat-Tuva"/>
              </a:rPr>
              <a:t>, </a:t>
            </a:r>
            <a:r>
              <a:rPr lang="ru-RU" sz="2400" dirty="0" err="1" smtClean="0">
                <a:latin typeface="Benguiat-Tuva"/>
              </a:rPr>
              <a:t>тода</a:t>
            </a:r>
            <a:r>
              <a:rPr lang="ru-RU" sz="2400" dirty="0" smtClean="0">
                <a:latin typeface="Benguiat-Tuva"/>
              </a:rPr>
              <a:t>,</a:t>
            </a:r>
            <a:br>
              <a:rPr lang="ru-RU" sz="2400" dirty="0" smtClean="0">
                <a:latin typeface="Benguiat-Tuva"/>
              </a:rPr>
            </a:br>
            <a:r>
              <a:rPr lang="ru-RU" sz="2400" dirty="0" err="1" smtClean="0">
                <a:latin typeface="Benguiat-Tuva"/>
              </a:rPr>
              <a:t>Аажы-чаны</a:t>
            </a:r>
            <a:r>
              <a:rPr lang="ru-RU" sz="2400" dirty="0" smtClean="0">
                <a:latin typeface="Benguiat-Tuva"/>
              </a:rPr>
              <a:t> </a:t>
            </a:r>
            <a:r>
              <a:rPr lang="ru-RU" sz="2400" dirty="0" err="1" smtClean="0">
                <a:latin typeface="Benguiat-Tuva"/>
              </a:rPr>
              <a:t>бодуун</a:t>
            </a:r>
            <a:r>
              <a:rPr lang="ru-RU" sz="2400" dirty="0" smtClean="0">
                <a:latin typeface="Benguiat-Tuva"/>
              </a:rPr>
              <a:t>, </a:t>
            </a:r>
            <a:r>
              <a:rPr lang="ru-RU" sz="2400" dirty="0" err="1" smtClean="0">
                <a:latin typeface="Benguiat-Tuva"/>
              </a:rPr>
              <a:t>топтуг</a:t>
            </a:r>
            <a:r>
              <a:rPr lang="ru-RU" sz="2400" dirty="0" smtClean="0">
                <a:latin typeface="Benguiat-Tuva"/>
              </a:rPr>
              <a:t>, </a:t>
            </a:r>
            <a:br>
              <a:rPr lang="ru-RU" sz="2400" dirty="0" smtClean="0">
                <a:latin typeface="Benguiat-Tuva"/>
              </a:rPr>
            </a:br>
            <a:r>
              <a:rPr lang="ru-RU" sz="2400" dirty="0" err="1" smtClean="0">
                <a:latin typeface="Benguiat-Tuva"/>
              </a:rPr>
              <a:t>Арны-бажы</a:t>
            </a:r>
            <a:r>
              <a:rPr lang="ru-RU" sz="2400" dirty="0" smtClean="0">
                <a:latin typeface="Benguiat-Tuva"/>
              </a:rPr>
              <a:t> </a:t>
            </a:r>
            <a:r>
              <a:rPr lang="ru-RU" sz="2400" dirty="0" err="1" smtClean="0">
                <a:latin typeface="Benguiat-Tuva"/>
              </a:rPr>
              <a:t>чазык-чаагай</a:t>
            </a:r>
            <a:r>
              <a:rPr lang="ru-RU" sz="2400" dirty="0" smtClean="0">
                <a:latin typeface="Benguiat-Tuva"/>
              </a:rPr>
              <a:t>.</a:t>
            </a:r>
            <a:br>
              <a:rPr lang="ru-RU" sz="2400" dirty="0" smtClean="0">
                <a:latin typeface="Benguiat-Tuva"/>
              </a:rPr>
            </a:br>
            <a:r>
              <a:rPr lang="ru-RU" sz="2400" dirty="0" smtClean="0">
                <a:latin typeface="Benguiat-Tuva"/>
              </a:rPr>
              <a:t/>
            </a:r>
            <a:br>
              <a:rPr lang="ru-RU" sz="2400" dirty="0" smtClean="0">
                <a:latin typeface="Benguiat-Tuva"/>
              </a:rPr>
            </a:br>
            <a:r>
              <a:rPr lang="ru-RU" sz="2400" dirty="0" smtClean="0">
                <a:latin typeface="Benguiat-Tuva"/>
              </a:rPr>
              <a:t>Тыва </a:t>
            </a:r>
            <a:r>
              <a:rPr lang="ru-RU" sz="2400" dirty="0" err="1" smtClean="0">
                <a:latin typeface="Benguiat-Tuva"/>
              </a:rPr>
              <a:t>кижи</a:t>
            </a:r>
            <a:r>
              <a:rPr lang="ru-RU" sz="2400" dirty="0" smtClean="0">
                <a:latin typeface="Benguiat-Tuva"/>
              </a:rPr>
              <a:t> </a:t>
            </a:r>
            <a:r>
              <a:rPr lang="ru-RU" sz="2400" dirty="0" err="1" smtClean="0">
                <a:latin typeface="Benguiat-Tuva"/>
              </a:rPr>
              <a:t>холу</a:t>
            </a:r>
            <a:r>
              <a:rPr lang="ru-RU" sz="2400" dirty="0" smtClean="0">
                <a:latin typeface="Benguiat-Tuva"/>
              </a:rPr>
              <a:t> </a:t>
            </a:r>
            <a:r>
              <a:rPr lang="ru-RU" sz="2400" dirty="0" err="1" smtClean="0">
                <a:latin typeface="Benguiat-Tuva"/>
              </a:rPr>
              <a:t>чемзиг</a:t>
            </a:r>
            <a:r>
              <a:rPr lang="ru-RU" sz="2400" dirty="0" smtClean="0">
                <a:latin typeface="Benguiat-Tuva"/>
              </a:rPr>
              <a:t>,</a:t>
            </a:r>
            <a:br>
              <a:rPr lang="ru-RU" sz="2400" dirty="0" smtClean="0">
                <a:latin typeface="Benguiat-Tuva"/>
              </a:rPr>
            </a:br>
            <a:r>
              <a:rPr lang="ru-RU" sz="2400" dirty="0" err="1">
                <a:latin typeface="Benguiat-Tuva"/>
              </a:rPr>
              <a:t>Т</a:t>
            </a:r>
            <a:r>
              <a:rPr lang="ru-RU" sz="2400" dirty="0" err="1" smtClean="0">
                <a:latin typeface="Benguiat-Tuva"/>
              </a:rPr>
              <a:t>ырткан</a:t>
            </a:r>
            <a:r>
              <a:rPr lang="ru-RU" sz="2400" dirty="0" smtClean="0">
                <a:latin typeface="Benguiat-Tuva"/>
              </a:rPr>
              <a:t> </a:t>
            </a:r>
            <a:r>
              <a:rPr lang="ru-RU" sz="2400" dirty="0" err="1" smtClean="0">
                <a:latin typeface="Benguiat-Tuva"/>
              </a:rPr>
              <a:t>кылып,эъдин</a:t>
            </a:r>
            <a:r>
              <a:rPr lang="ru-RU" sz="2400" dirty="0" smtClean="0">
                <a:latin typeface="Benguiat-Tuva"/>
              </a:rPr>
              <a:t> </a:t>
            </a:r>
            <a:r>
              <a:rPr lang="ru-RU" sz="2400" dirty="0" err="1" smtClean="0">
                <a:latin typeface="Benguiat-Tuva"/>
              </a:rPr>
              <a:t>дулер</a:t>
            </a:r>
            <a:r>
              <a:rPr lang="ru-RU" sz="2400" dirty="0" smtClean="0">
                <a:latin typeface="Benguiat-Tuva"/>
              </a:rPr>
              <a:t>.</a:t>
            </a:r>
            <a:br>
              <a:rPr lang="ru-RU" sz="2400" dirty="0" smtClean="0">
                <a:latin typeface="Benguiat-Tuva"/>
              </a:rPr>
            </a:br>
            <a:r>
              <a:rPr lang="ru-RU" sz="2400" dirty="0" err="1" smtClean="0">
                <a:latin typeface="Benguiat-Tuva"/>
              </a:rPr>
              <a:t>Аъш-чемин</a:t>
            </a:r>
            <a:r>
              <a:rPr lang="ru-RU" sz="2400" dirty="0" smtClean="0">
                <a:latin typeface="Benguiat-Tuva"/>
              </a:rPr>
              <a:t> </a:t>
            </a:r>
            <a:r>
              <a:rPr lang="ru-RU" sz="2400" dirty="0" err="1" smtClean="0">
                <a:latin typeface="Benguiat-Tuva"/>
              </a:rPr>
              <a:t>делгеп</a:t>
            </a:r>
            <a:r>
              <a:rPr lang="ru-RU" sz="2400" dirty="0" smtClean="0">
                <a:latin typeface="Benguiat-Tuva"/>
              </a:rPr>
              <a:t>, </a:t>
            </a:r>
            <a:r>
              <a:rPr lang="ru-RU" sz="2400" dirty="0" err="1" smtClean="0">
                <a:latin typeface="Benguiat-Tuva"/>
              </a:rPr>
              <a:t>салып</a:t>
            </a:r>
            <a:r>
              <a:rPr lang="ru-RU" sz="2400" dirty="0" smtClean="0">
                <a:latin typeface="Benguiat-Tuva"/>
              </a:rPr>
              <a:t>,</a:t>
            </a:r>
            <a:br>
              <a:rPr lang="ru-RU" sz="2400" dirty="0" smtClean="0">
                <a:latin typeface="Benguiat-Tuva"/>
              </a:rPr>
            </a:br>
            <a:r>
              <a:rPr lang="ru-RU" sz="2400" dirty="0" err="1" smtClean="0">
                <a:latin typeface="Benguiat-Tuva"/>
              </a:rPr>
              <a:t>Аяк</a:t>
            </a:r>
            <a:r>
              <a:rPr lang="ru-RU" sz="2400" dirty="0" smtClean="0">
                <a:latin typeface="Benguiat-Tuva"/>
              </a:rPr>
              <a:t> </a:t>
            </a:r>
            <a:r>
              <a:rPr lang="ru-RU" sz="2400" dirty="0" err="1" smtClean="0">
                <a:latin typeface="Benguiat-Tuva"/>
              </a:rPr>
              <a:t>шайын</a:t>
            </a:r>
            <a:r>
              <a:rPr lang="ru-RU" sz="2400" dirty="0" smtClean="0">
                <a:latin typeface="Benguiat-Tuva"/>
              </a:rPr>
              <a:t> </a:t>
            </a:r>
            <a:r>
              <a:rPr lang="ru-RU" sz="2400" dirty="0" err="1" smtClean="0">
                <a:latin typeface="Benguiat-Tuva"/>
              </a:rPr>
              <a:t>кудуп</a:t>
            </a:r>
            <a:r>
              <a:rPr lang="ru-RU" sz="2400" dirty="0" smtClean="0">
                <a:latin typeface="Benguiat-Tuva"/>
              </a:rPr>
              <a:t> </a:t>
            </a:r>
            <a:r>
              <a:rPr lang="ru-RU" sz="2400" dirty="0" err="1" smtClean="0">
                <a:latin typeface="Benguiat-Tuva"/>
              </a:rPr>
              <a:t>сунар</a:t>
            </a:r>
            <a:r>
              <a:rPr lang="ru-RU" sz="2400" dirty="0" smtClean="0">
                <a:latin typeface="Benguiat-Tuva"/>
              </a:rPr>
              <a:t>.</a:t>
            </a:r>
            <a:br>
              <a:rPr lang="ru-RU" sz="2400" dirty="0" smtClean="0">
                <a:latin typeface="Benguiat-Tuva"/>
              </a:rPr>
            </a:br>
            <a:r>
              <a:rPr lang="ru-RU" sz="2400" dirty="0" smtClean="0">
                <a:latin typeface="Benguiat-Tuva"/>
              </a:rPr>
              <a:t/>
            </a:r>
            <a:br>
              <a:rPr lang="ru-RU" sz="2400" dirty="0" smtClean="0">
                <a:latin typeface="Benguiat-Tuva"/>
              </a:rPr>
            </a:br>
            <a:r>
              <a:rPr lang="ru-RU" sz="2400" dirty="0" smtClean="0">
                <a:latin typeface="Benguiat-Tuva"/>
              </a:rPr>
              <a:t>Тыва </a:t>
            </a:r>
            <a:r>
              <a:rPr lang="ru-RU" sz="2400" dirty="0" err="1" smtClean="0">
                <a:latin typeface="Benguiat-Tuva"/>
              </a:rPr>
              <a:t>кижи</a:t>
            </a:r>
            <a:r>
              <a:rPr lang="ru-RU" sz="2400" dirty="0" smtClean="0">
                <a:latin typeface="Benguiat-Tuva"/>
              </a:rPr>
              <a:t> </a:t>
            </a:r>
            <a:r>
              <a:rPr lang="ru-RU" sz="2400" dirty="0" err="1" smtClean="0">
                <a:latin typeface="Benguiat-Tuva"/>
              </a:rPr>
              <a:t>тулган</a:t>
            </a:r>
            <a:r>
              <a:rPr lang="ru-RU" sz="2400" dirty="0" smtClean="0">
                <a:latin typeface="Benguiat-Tuva"/>
              </a:rPr>
              <a:t> </a:t>
            </a:r>
            <a:r>
              <a:rPr lang="ru-RU" sz="2400" dirty="0" err="1" smtClean="0">
                <a:latin typeface="Benguiat-Tuva"/>
              </a:rPr>
              <a:t>шевер</a:t>
            </a:r>
            <a:r>
              <a:rPr lang="ru-RU" sz="2400" dirty="0" smtClean="0">
                <a:latin typeface="Benguiat-Tuva"/>
              </a:rPr>
              <a:t/>
            </a:r>
            <a:br>
              <a:rPr lang="ru-RU" sz="2400" dirty="0" smtClean="0">
                <a:latin typeface="Benguiat-Tuva"/>
              </a:rPr>
            </a:br>
            <a:r>
              <a:rPr lang="ru-RU" sz="2400" dirty="0" err="1" smtClean="0">
                <a:latin typeface="Benguiat-Tuva"/>
              </a:rPr>
              <a:t>Тыппазы</a:t>
            </a:r>
            <a:r>
              <a:rPr lang="ru-RU" sz="2400" dirty="0" smtClean="0">
                <a:latin typeface="Benguiat-Tuva"/>
              </a:rPr>
              <a:t> </a:t>
            </a:r>
            <a:r>
              <a:rPr lang="ru-RU" sz="2400" dirty="0" err="1" smtClean="0">
                <a:latin typeface="Benguiat-Tuva"/>
              </a:rPr>
              <a:t>чок</a:t>
            </a:r>
            <a:r>
              <a:rPr lang="ru-RU" sz="2400" dirty="0" smtClean="0">
                <a:latin typeface="Benguiat-Tuva"/>
              </a:rPr>
              <a:t>, </a:t>
            </a:r>
            <a:r>
              <a:rPr lang="ru-RU" sz="2400" dirty="0" err="1" smtClean="0">
                <a:latin typeface="Benguiat-Tuva"/>
              </a:rPr>
              <a:t>кылбазы</a:t>
            </a:r>
            <a:r>
              <a:rPr lang="ru-RU" sz="2400" dirty="0" smtClean="0">
                <a:latin typeface="Benguiat-Tuva"/>
              </a:rPr>
              <a:t> </a:t>
            </a:r>
            <a:r>
              <a:rPr lang="ru-RU" sz="2400" dirty="0" err="1" smtClean="0">
                <a:latin typeface="Benguiat-Tuva"/>
              </a:rPr>
              <a:t>чок</a:t>
            </a:r>
            <a:r>
              <a:rPr lang="ru-RU" sz="2400" dirty="0" smtClean="0">
                <a:latin typeface="Benguiat-Tuva"/>
              </a:rPr>
              <a:t>, </a:t>
            </a:r>
            <a:br>
              <a:rPr lang="ru-RU" sz="2400" dirty="0" smtClean="0">
                <a:latin typeface="Benguiat-Tuva"/>
              </a:rPr>
            </a:br>
            <a:r>
              <a:rPr lang="ru-RU" sz="2400" dirty="0" err="1" smtClean="0">
                <a:latin typeface="Benguiat-Tuva"/>
              </a:rPr>
              <a:t>Сыгыт</a:t>
            </a:r>
            <a:r>
              <a:rPr lang="ru-RU" sz="2400" dirty="0" smtClean="0">
                <a:latin typeface="Benguiat-Tuva"/>
              </a:rPr>
              <a:t>, </a:t>
            </a:r>
            <a:r>
              <a:rPr lang="ru-RU" sz="2400" dirty="0" err="1" smtClean="0">
                <a:latin typeface="Benguiat-Tuva"/>
              </a:rPr>
              <a:t>хоомей</a:t>
            </a:r>
            <a:r>
              <a:rPr lang="ru-RU" sz="2400" dirty="0" smtClean="0">
                <a:latin typeface="Benguiat-Tuva"/>
              </a:rPr>
              <a:t> сала </a:t>
            </a:r>
            <a:r>
              <a:rPr lang="ru-RU" sz="2400" dirty="0" err="1" smtClean="0">
                <a:latin typeface="Benguiat-Tuva"/>
              </a:rPr>
              <a:t>бээрге</a:t>
            </a:r>
            <a:r>
              <a:rPr lang="ru-RU" sz="2400" dirty="0" smtClean="0">
                <a:latin typeface="Benguiat-Tuva"/>
              </a:rPr>
              <a:t>,</a:t>
            </a:r>
            <a:br>
              <a:rPr lang="ru-RU" sz="2400" dirty="0" smtClean="0">
                <a:latin typeface="Benguiat-Tuva"/>
              </a:rPr>
            </a:br>
            <a:r>
              <a:rPr lang="ru-RU" sz="2400" dirty="0" err="1" smtClean="0">
                <a:latin typeface="Benguiat-Tuva"/>
              </a:rPr>
              <a:t>Сыгыргага</a:t>
            </a:r>
            <a:r>
              <a:rPr lang="ru-RU" sz="2400" dirty="0" smtClean="0">
                <a:latin typeface="Benguiat-Tuva"/>
              </a:rPr>
              <a:t> </a:t>
            </a:r>
            <a:r>
              <a:rPr lang="ru-RU" sz="2400" dirty="0" err="1" smtClean="0">
                <a:latin typeface="Benguiat-Tuva"/>
              </a:rPr>
              <a:t>канчап</a:t>
            </a:r>
            <a:r>
              <a:rPr lang="ru-RU" sz="2400" dirty="0" smtClean="0">
                <a:latin typeface="Benguiat-Tuva"/>
              </a:rPr>
              <a:t> </a:t>
            </a:r>
            <a:r>
              <a:rPr lang="ru-RU" sz="2400" dirty="0" err="1" smtClean="0">
                <a:latin typeface="Benguiat-Tuva"/>
              </a:rPr>
              <a:t>деннээр</a:t>
            </a:r>
            <a:r>
              <a:rPr lang="ru-RU" sz="2400" dirty="0" smtClean="0">
                <a:latin typeface="Benguiat-Tuva"/>
              </a:rPr>
              <a:t>.</a:t>
            </a:r>
            <a:br>
              <a:rPr lang="ru-RU" sz="2400" dirty="0" smtClean="0">
                <a:latin typeface="Benguiat-Tuva"/>
              </a:rPr>
            </a:br>
            <a:r>
              <a:rPr lang="ru-RU" sz="2400" dirty="0">
                <a:latin typeface="Benguiat-Tuva"/>
              </a:rPr>
              <a:t/>
            </a:r>
            <a:br>
              <a:rPr lang="ru-RU" sz="2400" dirty="0">
                <a:latin typeface="Benguiat-Tuva"/>
              </a:rPr>
            </a:br>
            <a:r>
              <a:rPr lang="ru-RU" sz="2400" dirty="0" smtClean="0">
                <a:latin typeface="Benguiat-Tuva"/>
              </a:rPr>
              <a:t/>
            </a:r>
            <a:br>
              <a:rPr lang="ru-RU" sz="2400" dirty="0" smtClean="0">
                <a:latin typeface="Benguiat-Tuva"/>
              </a:rPr>
            </a:br>
            <a:r>
              <a:rPr lang="ru-RU" sz="2400" dirty="0">
                <a:latin typeface="Benguiat-Tuva"/>
              </a:rPr>
              <a:t/>
            </a:r>
            <a:br>
              <a:rPr lang="ru-RU" sz="2400" dirty="0">
                <a:latin typeface="Benguiat-Tuva"/>
              </a:rPr>
            </a:br>
            <a:r>
              <a:rPr lang="ru-RU" sz="2400" dirty="0" smtClean="0">
                <a:latin typeface="Benguiat-Tuva"/>
              </a:rPr>
              <a:t/>
            </a:r>
            <a:br>
              <a:rPr lang="ru-RU" sz="2400" dirty="0" smtClean="0">
                <a:latin typeface="Benguiat-Tuva"/>
              </a:rPr>
            </a:br>
            <a:r>
              <a:rPr lang="ru-RU" sz="2400" dirty="0">
                <a:latin typeface="Benguiat-Tuva"/>
              </a:rPr>
              <a:t/>
            </a:r>
            <a:br>
              <a:rPr lang="ru-RU" sz="2400" dirty="0">
                <a:latin typeface="Benguiat-Tuva"/>
              </a:rPr>
            </a:br>
            <a:r>
              <a:rPr lang="ru-RU" sz="2400" dirty="0" smtClean="0">
                <a:latin typeface="Benguiat-Tuva"/>
              </a:rPr>
              <a:t/>
            </a:r>
            <a:br>
              <a:rPr lang="ru-RU" sz="2400" dirty="0" smtClean="0">
                <a:latin typeface="Benguiat-Tuva"/>
              </a:rPr>
            </a:br>
            <a:r>
              <a:rPr lang="ru-RU" sz="2400" dirty="0">
                <a:latin typeface="Benguiat-Tuva"/>
              </a:rPr>
              <a:t/>
            </a:r>
            <a:br>
              <a:rPr lang="ru-RU" sz="2400" dirty="0">
                <a:latin typeface="Benguiat-Tuva"/>
              </a:rPr>
            </a:br>
            <a:r>
              <a:rPr lang="ru-RU" sz="2400" dirty="0" smtClean="0">
                <a:latin typeface="Benguiat-Tuva"/>
              </a:rPr>
              <a:t/>
            </a:r>
            <a:br>
              <a:rPr lang="ru-RU" sz="2400" dirty="0" smtClean="0">
                <a:latin typeface="Benguiat-Tuva"/>
              </a:rPr>
            </a:br>
            <a:r>
              <a:rPr lang="ru-RU" sz="2400" dirty="0">
                <a:latin typeface="Benguiat-Tuva"/>
              </a:rPr>
              <a:t/>
            </a:r>
            <a:br>
              <a:rPr lang="ru-RU" sz="2400" dirty="0">
                <a:latin typeface="Benguiat-Tuva"/>
              </a:rPr>
            </a:br>
            <a:r>
              <a:rPr lang="ru-RU" sz="2400" dirty="0" smtClean="0">
                <a:latin typeface="Benguiat-Tuva"/>
              </a:rPr>
              <a:t/>
            </a:r>
            <a:br>
              <a:rPr lang="ru-RU" sz="2400" dirty="0" smtClean="0">
                <a:latin typeface="Benguiat-Tuva"/>
              </a:rPr>
            </a:br>
            <a:r>
              <a:rPr lang="ru-RU" sz="2400" dirty="0" smtClean="0">
                <a:latin typeface="Benguiat-Tuva"/>
              </a:rPr>
              <a:t/>
            </a:r>
            <a:br>
              <a:rPr lang="ru-RU" sz="2400" dirty="0" smtClean="0">
                <a:latin typeface="Benguiat-Tuva"/>
              </a:rPr>
            </a:br>
            <a:r>
              <a:rPr lang="ru-RU" sz="2400" dirty="0">
                <a:latin typeface="Benguiat-Tuva"/>
              </a:rPr>
              <a:t/>
            </a:r>
            <a:br>
              <a:rPr lang="ru-RU" sz="2400" dirty="0">
                <a:latin typeface="Benguiat-Tuva"/>
              </a:rPr>
            </a:br>
            <a:r>
              <a:rPr lang="ru-RU" sz="2400" dirty="0" smtClean="0">
                <a:latin typeface="Benguiat-Tuva"/>
              </a:rPr>
              <a:t/>
            </a:r>
            <a:br>
              <a:rPr lang="ru-RU" sz="2400" dirty="0" smtClean="0">
                <a:latin typeface="Benguiat-Tuva"/>
              </a:rPr>
            </a:br>
            <a:r>
              <a:rPr lang="ru-RU" sz="2400" dirty="0">
                <a:latin typeface="Benguiat-Tuva"/>
              </a:rPr>
              <a:t/>
            </a:r>
            <a:br>
              <a:rPr lang="ru-RU" sz="2400" dirty="0">
                <a:latin typeface="Benguiat-Tuva"/>
              </a:rPr>
            </a:br>
            <a:r>
              <a:rPr lang="ru-RU" sz="2400" dirty="0" smtClean="0">
                <a:latin typeface="Benguiat-Tuva"/>
              </a:rPr>
              <a:t/>
            </a:r>
            <a:br>
              <a:rPr lang="ru-RU" sz="2400" dirty="0" smtClean="0">
                <a:latin typeface="Benguiat-Tuva"/>
              </a:rPr>
            </a:br>
            <a:r>
              <a:rPr lang="ru-RU" sz="2400" dirty="0">
                <a:latin typeface="Benguiat-Tuva"/>
              </a:rPr>
              <a:t/>
            </a:r>
            <a:br>
              <a:rPr lang="ru-RU" sz="2400" dirty="0">
                <a:latin typeface="Benguiat-Tuva"/>
              </a:rPr>
            </a:br>
            <a:endParaRPr lang="ru-RU" sz="2400" dirty="0"/>
          </a:p>
        </p:txBody>
      </p:sp>
    </p:spTree>
    <p:extLst>
      <p:ext uri="{BB962C8B-B14F-4D97-AF65-F5344CB8AC3E}">
        <p14:creationId xmlns="" xmlns:p14="http://schemas.microsoft.com/office/powerpoint/2010/main" val="3467015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276872"/>
            <a:ext cx="8229600" cy="1143000"/>
          </a:xfrm>
        </p:spPr>
        <p:txBody>
          <a:bodyPr>
            <a:normAutofit fontScale="90000"/>
          </a:bodyPr>
          <a:lstStyle/>
          <a:p>
            <a:r>
              <a:rPr lang="ru-RU" sz="2400" dirty="0" smtClean="0"/>
              <a:t>           Тыва </a:t>
            </a:r>
            <a:r>
              <a:rPr lang="ru-RU" sz="2400" dirty="0" err="1" smtClean="0"/>
              <a:t>кижи</a:t>
            </a:r>
            <a:r>
              <a:rPr lang="ru-RU" sz="2400" dirty="0" smtClean="0"/>
              <a:t> </a:t>
            </a:r>
            <a:r>
              <a:rPr lang="ru-RU" sz="2400" dirty="0" err="1" smtClean="0"/>
              <a:t>дыка</a:t>
            </a:r>
            <a:r>
              <a:rPr lang="ru-RU" sz="2400" dirty="0" smtClean="0"/>
              <a:t> </a:t>
            </a:r>
            <a:r>
              <a:rPr lang="ru-RU" sz="2400" dirty="0" err="1" smtClean="0"/>
              <a:t>чоргаар</a:t>
            </a:r>
            <a:r>
              <a:rPr lang="ru-RU" sz="2400" dirty="0" smtClean="0"/>
              <a:t/>
            </a:r>
            <a:br>
              <a:rPr lang="ru-RU" sz="2400" dirty="0" smtClean="0"/>
            </a:br>
            <a:r>
              <a:rPr lang="ru-RU" sz="2400" dirty="0" smtClean="0"/>
              <a:t>                        </a:t>
            </a:r>
            <a:r>
              <a:rPr lang="ru-RU" sz="2400" dirty="0" err="1" smtClean="0"/>
              <a:t>Тырын</a:t>
            </a:r>
            <a:r>
              <a:rPr lang="ru-RU" sz="2400" dirty="0" smtClean="0">
                <a:latin typeface="Benguiat-Tuva"/>
              </a:rPr>
              <a:t> </a:t>
            </a:r>
            <a:r>
              <a:rPr lang="ru-RU" sz="2400" dirty="0" err="1" smtClean="0">
                <a:latin typeface="Benguiat-Tuva"/>
              </a:rPr>
              <a:t>болгаш</a:t>
            </a:r>
            <a:r>
              <a:rPr lang="ru-RU" sz="2400" dirty="0" smtClean="0">
                <a:latin typeface="Benguiat-Tuva"/>
              </a:rPr>
              <a:t> </a:t>
            </a:r>
            <a:r>
              <a:rPr lang="ru-RU" sz="2400" dirty="0" err="1" smtClean="0">
                <a:latin typeface="Benguiat-Tuva"/>
              </a:rPr>
              <a:t>моге-шыырак</a:t>
            </a:r>
            <a:r>
              <a:rPr lang="ru-RU" sz="2400" dirty="0" smtClean="0">
                <a:latin typeface="Benguiat-Tuva"/>
              </a:rPr>
              <a:t>,</a:t>
            </a:r>
            <a:br>
              <a:rPr lang="ru-RU" sz="2400" dirty="0" smtClean="0">
                <a:latin typeface="Benguiat-Tuva"/>
              </a:rPr>
            </a:br>
            <a:r>
              <a:rPr lang="ru-RU" sz="2400" dirty="0" smtClean="0">
                <a:latin typeface="Benguiat-Tuva"/>
              </a:rPr>
              <a:t>                </a:t>
            </a:r>
            <a:r>
              <a:rPr lang="ru-RU" sz="2400" dirty="0" err="1" smtClean="0">
                <a:latin typeface="Benguiat-Tuva"/>
              </a:rPr>
              <a:t>Айыыл-халап</a:t>
            </a:r>
            <a:r>
              <a:rPr lang="ru-RU" sz="2400" dirty="0" smtClean="0">
                <a:latin typeface="Benguiat-Tuva"/>
              </a:rPr>
              <a:t> болу </a:t>
            </a:r>
            <a:r>
              <a:rPr lang="ru-RU" sz="2400" dirty="0" err="1" smtClean="0">
                <a:latin typeface="Benguiat-Tuva"/>
              </a:rPr>
              <a:t>берзе</a:t>
            </a:r>
            <a:r>
              <a:rPr lang="ru-RU" sz="2400" dirty="0" smtClean="0">
                <a:latin typeface="Benguiat-Tuva"/>
              </a:rPr>
              <a:t>,</a:t>
            </a:r>
            <a:br>
              <a:rPr lang="ru-RU" sz="2400" dirty="0" smtClean="0">
                <a:latin typeface="Benguiat-Tuva"/>
              </a:rPr>
            </a:br>
            <a:r>
              <a:rPr lang="ru-RU" sz="2400" dirty="0" smtClean="0">
                <a:latin typeface="Benguiat-Tuva"/>
              </a:rPr>
              <a:t>                   </a:t>
            </a:r>
            <a:r>
              <a:rPr lang="ru-RU" sz="2400" dirty="0" err="1" smtClean="0">
                <a:latin typeface="Benguiat-Tuva"/>
              </a:rPr>
              <a:t>Амы-тынын</a:t>
            </a:r>
            <a:r>
              <a:rPr lang="ru-RU" sz="2400" dirty="0" smtClean="0">
                <a:latin typeface="Benguiat-Tuva"/>
              </a:rPr>
              <a:t> </a:t>
            </a:r>
            <a:r>
              <a:rPr lang="ru-RU" sz="2400" dirty="0" err="1" smtClean="0">
                <a:latin typeface="Benguiat-Tuva"/>
              </a:rPr>
              <a:t>харамнанмас</a:t>
            </a:r>
            <a:r>
              <a:rPr lang="ru-RU" sz="2400" dirty="0" smtClean="0">
                <a:latin typeface="Benguiat-Tuva"/>
              </a:rPr>
              <a:t>.</a:t>
            </a:r>
            <a:br>
              <a:rPr lang="ru-RU" sz="2400" dirty="0" smtClean="0">
                <a:latin typeface="Benguiat-Tuva"/>
              </a:rPr>
            </a:br>
            <a:r>
              <a:rPr lang="ru-RU" sz="2400" dirty="0" smtClean="0">
                <a:latin typeface="Benguiat-Tuva"/>
              </a:rPr>
              <a:t>                Тыва </a:t>
            </a:r>
            <a:r>
              <a:rPr lang="ru-RU" sz="2400" dirty="0" err="1" smtClean="0">
                <a:latin typeface="Benguiat-Tuva"/>
              </a:rPr>
              <a:t>кижи</a:t>
            </a:r>
            <a:r>
              <a:rPr lang="ru-RU" sz="2400" dirty="0" smtClean="0">
                <a:latin typeface="Benguiat-Tuva"/>
              </a:rPr>
              <a:t> </a:t>
            </a:r>
            <a:r>
              <a:rPr lang="ru-RU" sz="2400" dirty="0" err="1" smtClean="0">
                <a:latin typeface="Benguiat-Tuva"/>
              </a:rPr>
              <a:t>кайгамчык-ла</a:t>
            </a:r>
            <a:r>
              <a:rPr lang="ru-RU" sz="2400" dirty="0" smtClean="0">
                <a:latin typeface="Benguiat-Tuva"/>
              </a:rPr>
              <a:t>,</a:t>
            </a:r>
            <a:br>
              <a:rPr lang="ru-RU" sz="2400" dirty="0" smtClean="0">
                <a:latin typeface="Benguiat-Tuva"/>
              </a:rPr>
            </a:br>
            <a:r>
              <a:rPr lang="ru-RU" sz="2400" dirty="0" smtClean="0">
                <a:latin typeface="Benguiat-Tuva"/>
              </a:rPr>
              <a:t>                        </a:t>
            </a:r>
            <a:r>
              <a:rPr lang="ru-RU" sz="2400" dirty="0" err="1" smtClean="0">
                <a:latin typeface="Benguiat-Tuva"/>
              </a:rPr>
              <a:t>Тывынгыр-даа</a:t>
            </a:r>
            <a:r>
              <a:rPr lang="ru-RU" sz="2400" dirty="0" smtClean="0">
                <a:latin typeface="Benguiat-Tuva"/>
              </a:rPr>
              <a:t>, </a:t>
            </a:r>
            <a:r>
              <a:rPr lang="ru-RU" sz="2400" dirty="0" err="1" smtClean="0">
                <a:latin typeface="Benguiat-Tuva"/>
              </a:rPr>
              <a:t>сагынгыр-даа</a:t>
            </a:r>
            <a:r>
              <a:rPr lang="ru-RU" sz="2400" dirty="0" smtClean="0">
                <a:latin typeface="Benguiat-Tuva"/>
              </a:rPr>
              <a:t>,</a:t>
            </a:r>
            <a:br>
              <a:rPr lang="ru-RU" sz="2400" dirty="0" smtClean="0">
                <a:latin typeface="Benguiat-Tuva"/>
              </a:rPr>
            </a:br>
            <a:r>
              <a:rPr lang="ru-RU" sz="2400" dirty="0" smtClean="0">
                <a:latin typeface="Benguiat-Tuva"/>
              </a:rPr>
              <a:t>               </a:t>
            </a:r>
            <a:r>
              <a:rPr lang="ru-RU" sz="2400" dirty="0" err="1" smtClean="0">
                <a:latin typeface="Benguiat-Tuva"/>
              </a:rPr>
              <a:t>Курунези</a:t>
            </a:r>
            <a:r>
              <a:rPr lang="ru-RU" sz="2400" dirty="0" smtClean="0">
                <a:latin typeface="Benguiat-Tuva"/>
              </a:rPr>
              <a:t>, </a:t>
            </a:r>
            <a:r>
              <a:rPr lang="ru-RU" sz="2400" dirty="0" err="1" smtClean="0">
                <a:latin typeface="Benguiat-Tuva"/>
              </a:rPr>
              <a:t>чону</a:t>
            </a:r>
            <a:r>
              <a:rPr lang="ru-RU" sz="2400" dirty="0" smtClean="0">
                <a:latin typeface="Benguiat-Tuva"/>
              </a:rPr>
              <a:t> </a:t>
            </a:r>
            <a:r>
              <a:rPr lang="ru-RU" sz="2400" dirty="0" err="1" smtClean="0">
                <a:latin typeface="Benguiat-Tuva"/>
              </a:rPr>
              <a:t>дээштин</a:t>
            </a:r>
            <a:r>
              <a:rPr lang="ru-RU" sz="2400" dirty="0" smtClean="0">
                <a:latin typeface="Benguiat-Tuva"/>
              </a:rPr>
              <a:t/>
            </a:r>
            <a:br>
              <a:rPr lang="ru-RU" sz="2400" dirty="0" smtClean="0">
                <a:latin typeface="Benguiat-Tuva"/>
              </a:rPr>
            </a:br>
            <a:r>
              <a:rPr lang="ru-RU" sz="2400" dirty="0" smtClean="0">
                <a:latin typeface="Benguiat-Tuva"/>
              </a:rPr>
              <a:t>                         </a:t>
            </a:r>
            <a:r>
              <a:rPr lang="ru-RU" sz="2400" dirty="0" err="1" smtClean="0">
                <a:latin typeface="Benguiat-Tuva"/>
              </a:rPr>
              <a:t>Кужун</a:t>
            </a:r>
            <a:r>
              <a:rPr lang="ru-RU" sz="2400" dirty="0" smtClean="0">
                <a:latin typeface="Benguiat-Tuva"/>
              </a:rPr>
              <a:t>, </a:t>
            </a:r>
            <a:r>
              <a:rPr lang="ru-RU" sz="2400" dirty="0" err="1" smtClean="0">
                <a:latin typeface="Benguiat-Tuva"/>
              </a:rPr>
              <a:t>билиин</a:t>
            </a:r>
            <a:r>
              <a:rPr lang="ru-RU" sz="2400" dirty="0" smtClean="0">
                <a:latin typeface="Benguiat-Tuva"/>
              </a:rPr>
              <a:t> </a:t>
            </a:r>
            <a:r>
              <a:rPr lang="ru-RU" sz="2400" dirty="0" err="1" smtClean="0">
                <a:latin typeface="Benguiat-Tuva"/>
              </a:rPr>
              <a:t>бараалгадыр</a:t>
            </a:r>
            <a:r>
              <a:rPr lang="ru-RU" sz="2400" dirty="0" smtClean="0">
                <a:latin typeface="Benguiat-Tuva"/>
              </a:rPr>
              <a:t>.</a:t>
            </a:r>
            <a:br>
              <a:rPr lang="ru-RU" sz="2400" dirty="0" smtClean="0">
                <a:latin typeface="Benguiat-Tuva"/>
              </a:rPr>
            </a:br>
            <a:r>
              <a:rPr lang="ru-RU" sz="2400" dirty="0" smtClean="0">
                <a:latin typeface="Benguiat-Tuva"/>
              </a:rPr>
              <a:t/>
            </a:r>
            <a:br>
              <a:rPr lang="ru-RU" sz="2400" dirty="0" smtClean="0">
                <a:latin typeface="Benguiat-Tuva"/>
              </a:rPr>
            </a:br>
            <a:r>
              <a:rPr lang="ru-RU" sz="2400" dirty="0" smtClean="0">
                <a:latin typeface="Benguiat-Tuva"/>
              </a:rPr>
              <a:t>Тыва </a:t>
            </a:r>
            <a:r>
              <a:rPr lang="ru-RU" sz="2400" dirty="0" err="1" smtClean="0">
                <a:latin typeface="Benguiat-Tuva"/>
              </a:rPr>
              <a:t>кижи</a:t>
            </a:r>
            <a:r>
              <a:rPr lang="ru-RU" sz="2400" dirty="0" smtClean="0">
                <a:latin typeface="Benguiat-Tuva"/>
              </a:rPr>
              <a:t> </a:t>
            </a:r>
            <a:r>
              <a:rPr lang="ru-RU" sz="2400" dirty="0" err="1" smtClean="0">
                <a:latin typeface="Benguiat-Tuva"/>
              </a:rPr>
              <a:t>Торээн</a:t>
            </a:r>
            <a:r>
              <a:rPr lang="ru-RU" sz="2400" dirty="0" smtClean="0">
                <a:latin typeface="Benguiat-Tuva"/>
              </a:rPr>
              <a:t> </a:t>
            </a:r>
            <a:r>
              <a:rPr lang="ru-RU" sz="2400" dirty="0" err="1" smtClean="0">
                <a:latin typeface="Benguiat-Tuva"/>
              </a:rPr>
              <a:t>чуртун</a:t>
            </a:r>
            <a:r>
              <a:rPr lang="ru-RU" sz="2400" dirty="0" smtClean="0">
                <a:latin typeface="Benguiat-Tuva"/>
              </a:rPr>
              <a:t/>
            </a:r>
            <a:br>
              <a:rPr lang="ru-RU" sz="2400" dirty="0" smtClean="0">
                <a:latin typeface="Benguiat-Tuva"/>
              </a:rPr>
            </a:br>
            <a:r>
              <a:rPr lang="ru-RU" sz="2400" dirty="0" err="1" smtClean="0">
                <a:latin typeface="Benguiat-Tuva"/>
              </a:rPr>
              <a:t>Тыны-биле</a:t>
            </a:r>
            <a:r>
              <a:rPr lang="ru-RU" sz="2400" dirty="0" smtClean="0">
                <a:latin typeface="Benguiat-Tuva"/>
              </a:rPr>
              <a:t> </a:t>
            </a:r>
            <a:r>
              <a:rPr lang="ru-RU" sz="2400" dirty="0" err="1" smtClean="0">
                <a:latin typeface="Benguiat-Tuva"/>
              </a:rPr>
              <a:t>домей</a:t>
            </a:r>
            <a:r>
              <a:rPr lang="ru-RU" sz="2400" dirty="0" smtClean="0">
                <a:latin typeface="Benguiat-Tuva"/>
              </a:rPr>
              <a:t> </a:t>
            </a:r>
            <a:r>
              <a:rPr lang="ru-RU" sz="2400" dirty="0" err="1" smtClean="0">
                <a:latin typeface="Benguiat-Tuva"/>
              </a:rPr>
              <a:t>бодаар</a:t>
            </a:r>
            <a:r>
              <a:rPr lang="ru-RU" sz="2400" dirty="0" smtClean="0">
                <a:latin typeface="Benguiat-Tuva"/>
              </a:rPr>
              <a:t>.</a:t>
            </a:r>
            <a:br>
              <a:rPr lang="ru-RU" sz="2400" dirty="0" smtClean="0">
                <a:latin typeface="Benguiat-Tuva"/>
              </a:rPr>
            </a:br>
            <a:r>
              <a:rPr lang="ru-RU" sz="2400" dirty="0" err="1" smtClean="0">
                <a:latin typeface="Benguiat-Tuva"/>
              </a:rPr>
              <a:t>Арын-нуурун</a:t>
            </a:r>
            <a:r>
              <a:rPr lang="ru-RU" sz="2400" dirty="0" smtClean="0">
                <a:latin typeface="Benguiat-Tuva"/>
              </a:rPr>
              <a:t>, </a:t>
            </a:r>
            <a:r>
              <a:rPr lang="ru-RU" sz="2400" dirty="0" err="1" smtClean="0">
                <a:latin typeface="Benguiat-Tuva"/>
              </a:rPr>
              <a:t>чоргааралын</a:t>
            </a:r>
            <a:r>
              <a:rPr lang="ru-RU" sz="2400" dirty="0" smtClean="0">
                <a:latin typeface="Benguiat-Tuva"/>
              </a:rPr>
              <a:t/>
            </a:r>
            <a:br>
              <a:rPr lang="ru-RU" sz="2400" dirty="0" smtClean="0">
                <a:latin typeface="Benguiat-Tuva"/>
              </a:rPr>
            </a:br>
            <a:r>
              <a:rPr lang="ru-RU" sz="2400" dirty="0" err="1" smtClean="0">
                <a:latin typeface="Benguiat-Tuva"/>
              </a:rPr>
              <a:t>Алдынга-даа</a:t>
            </a:r>
            <a:r>
              <a:rPr lang="ru-RU" sz="2400" dirty="0" smtClean="0">
                <a:latin typeface="Benguiat-Tuva"/>
              </a:rPr>
              <a:t> </a:t>
            </a:r>
            <a:r>
              <a:rPr lang="ru-RU" sz="2400" dirty="0" err="1" smtClean="0">
                <a:latin typeface="Benguiat-Tuva"/>
              </a:rPr>
              <a:t>орнаар</a:t>
            </a:r>
            <a:r>
              <a:rPr lang="ru-RU" sz="2400" dirty="0" smtClean="0">
                <a:latin typeface="Benguiat-Tuva"/>
              </a:rPr>
              <a:t> </a:t>
            </a:r>
            <a:r>
              <a:rPr lang="ru-RU" sz="2400" dirty="0" err="1" smtClean="0">
                <a:latin typeface="Benguiat-Tuva"/>
              </a:rPr>
              <a:t>эвес</a:t>
            </a:r>
            <a:r>
              <a:rPr lang="ru-RU" sz="2400" dirty="0" smtClean="0">
                <a:latin typeface="Benguiat-Tuva"/>
              </a:rPr>
              <a:t>.</a:t>
            </a:r>
            <a:br>
              <a:rPr lang="ru-RU" sz="2400" dirty="0" smtClean="0">
                <a:latin typeface="Benguiat-Tuva"/>
              </a:rPr>
            </a:br>
            <a:r>
              <a:rPr lang="ru-RU" sz="2400" dirty="0" smtClean="0">
                <a:latin typeface="Benguiat-Tuva"/>
              </a:rPr>
              <a:t>                                            </a:t>
            </a:r>
            <a:endParaRPr lang="ru-RU" sz="2400" dirty="0"/>
          </a:p>
        </p:txBody>
      </p:sp>
    </p:spTree>
    <p:extLst>
      <p:ext uri="{BB962C8B-B14F-4D97-AF65-F5344CB8AC3E}">
        <p14:creationId xmlns="" xmlns:p14="http://schemas.microsoft.com/office/powerpoint/2010/main" val="1509426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2204864"/>
            <a:ext cx="7797552" cy="1143000"/>
          </a:xfrm>
        </p:spPr>
        <p:txBody>
          <a:bodyPr>
            <a:normAutofit fontScale="90000"/>
          </a:bodyPr>
          <a:lstStyle/>
          <a:p>
            <a:pPr algn="l"/>
            <a:r>
              <a:rPr lang="ru-RU" sz="3100" b="1" dirty="0" smtClean="0"/>
              <a:t>                  Тыва </a:t>
            </a:r>
            <a:r>
              <a:rPr lang="ru-RU" sz="3100" b="1" dirty="0" err="1" smtClean="0"/>
              <a:t>овур</a:t>
            </a:r>
            <a:r>
              <a:rPr lang="ru-RU" sz="2800" dirty="0" smtClean="0"/>
              <a:t>.           </a:t>
            </a:r>
            <a:r>
              <a:rPr lang="ru-RU" sz="2800" dirty="0" err="1" smtClean="0"/>
              <a:t>Чап</a:t>
            </a:r>
            <a:r>
              <a:rPr lang="ru-RU" sz="2800" dirty="0" smtClean="0"/>
              <a:t>      </a:t>
            </a:r>
            <a:r>
              <a:rPr lang="ru-RU" sz="2800" dirty="0" err="1" smtClean="0"/>
              <a:t>Чу</a:t>
            </a:r>
            <a:r>
              <a:rPr lang="ru-RU" sz="2800" dirty="0" err="1" smtClean="0">
                <a:latin typeface="Benguiat-Tuva"/>
              </a:rPr>
              <a:t>лдум</a:t>
            </a:r>
            <a:r>
              <a:rPr lang="ru-RU" sz="2800" dirty="0" smtClean="0">
                <a:latin typeface="Benguiat-Tuva"/>
              </a:rPr>
              <a:t> </a:t>
            </a:r>
            <a:br>
              <a:rPr lang="ru-RU" sz="2800" dirty="0" smtClean="0">
                <a:latin typeface="Benguiat-Tuva"/>
              </a:rPr>
            </a:br>
            <a:r>
              <a:rPr lang="ru-RU" sz="2800" dirty="0" err="1" smtClean="0"/>
              <a:t>Бо</a:t>
            </a:r>
            <a:r>
              <a:rPr lang="ru-RU" sz="2800" dirty="0" err="1" smtClean="0">
                <a:latin typeface="Benguiat-Tuva"/>
              </a:rPr>
              <a:t>дуун</a:t>
            </a:r>
            <a:r>
              <a:rPr lang="ru-RU" sz="2800" dirty="0" smtClean="0">
                <a:latin typeface="Benguiat-Tuva"/>
              </a:rPr>
              <a:t> </a:t>
            </a:r>
            <a:r>
              <a:rPr lang="ru-RU" sz="2800" dirty="0" err="1" smtClean="0">
                <a:latin typeface="Benguiat-Tuva"/>
              </a:rPr>
              <a:t>топтуг,хундулээчел</a:t>
            </a:r>
            <a:r>
              <a:rPr lang="ru-RU" sz="2800" dirty="0" smtClean="0">
                <a:latin typeface="Benguiat-Tuva"/>
              </a:rPr>
              <a:t>,</a:t>
            </a:r>
            <a:br>
              <a:rPr lang="ru-RU" sz="2800" dirty="0" smtClean="0">
                <a:latin typeface="Benguiat-Tuva"/>
              </a:rPr>
            </a:br>
            <a:r>
              <a:rPr lang="ru-RU" sz="2800" dirty="0" smtClean="0">
                <a:latin typeface="Benguiat-Tuva"/>
              </a:rPr>
              <a:t>Порук, </a:t>
            </a:r>
            <a:r>
              <a:rPr lang="ru-RU" sz="2800" dirty="0" err="1" smtClean="0">
                <a:latin typeface="Benguiat-Tuva"/>
              </a:rPr>
              <a:t>чазык</a:t>
            </a:r>
            <a:r>
              <a:rPr lang="ru-RU" sz="2800" dirty="0" smtClean="0">
                <a:latin typeface="Benguiat-Tuva"/>
              </a:rPr>
              <a:t>, </a:t>
            </a:r>
            <a:r>
              <a:rPr lang="ru-RU" sz="2800" dirty="0" err="1" smtClean="0">
                <a:latin typeface="Benguiat-Tuva"/>
              </a:rPr>
              <a:t>шоваалан-даа</a:t>
            </a:r>
            <a:r>
              <a:rPr lang="ru-RU" sz="2800" dirty="0" smtClean="0">
                <a:latin typeface="Benguiat-Tuva"/>
              </a:rPr>
              <a:t>,</a:t>
            </a:r>
            <a:br>
              <a:rPr lang="ru-RU" sz="2800" dirty="0" smtClean="0">
                <a:latin typeface="Benguiat-Tuva"/>
              </a:rPr>
            </a:br>
            <a:r>
              <a:rPr lang="ru-RU" sz="2800" dirty="0" err="1" smtClean="0">
                <a:latin typeface="Benguiat-Tuva"/>
              </a:rPr>
              <a:t>Билииргевес</a:t>
            </a:r>
            <a:r>
              <a:rPr lang="ru-RU" sz="2800" dirty="0" smtClean="0">
                <a:latin typeface="Benguiat-Tuva"/>
              </a:rPr>
              <a:t>, </a:t>
            </a:r>
            <a:r>
              <a:rPr lang="ru-RU" sz="2800" dirty="0" err="1" smtClean="0">
                <a:latin typeface="Benguiat-Tuva"/>
              </a:rPr>
              <a:t>улуургавас</a:t>
            </a:r>
            <a:r>
              <a:rPr lang="ru-RU" sz="2800" dirty="0" smtClean="0">
                <a:latin typeface="Benguiat-Tuva"/>
              </a:rPr>
              <a:t>,</a:t>
            </a:r>
            <a:br>
              <a:rPr lang="ru-RU" sz="2800" dirty="0" smtClean="0">
                <a:latin typeface="Benguiat-Tuva"/>
              </a:rPr>
            </a:br>
            <a:r>
              <a:rPr lang="ru-RU" sz="2800" dirty="0" smtClean="0">
                <a:latin typeface="Benguiat-Tuva"/>
              </a:rPr>
              <a:t>Биче </a:t>
            </a:r>
            <a:r>
              <a:rPr lang="ru-RU" sz="2800" dirty="0" err="1" smtClean="0">
                <a:latin typeface="Benguiat-Tuva"/>
              </a:rPr>
              <a:t>сеткил</a:t>
            </a:r>
            <a:r>
              <a:rPr lang="ru-RU" sz="2800" dirty="0" smtClean="0">
                <a:latin typeface="Benguiat-Tuva"/>
              </a:rPr>
              <a:t>- </a:t>
            </a:r>
            <a:r>
              <a:rPr lang="ru-RU" sz="2800" dirty="0" err="1" smtClean="0">
                <a:latin typeface="Benguiat-Tuva"/>
              </a:rPr>
              <a:t>будуштуг-даа</a:t>
            </a:r>
            <a:r>
              <a:rPr lang="ru-RU" sz="2800" dirty="0" smtClean="0">
                <a:latin typeface="Benguiat-Tuva"/>
              </a:rPr>
              <a:t>.</a:t>
            </a:r>
            <a:br>
              <a:rPr lang="ru-RU" sz="2800" dirty="0" smtClean="0">
                <a:latin typeface="Benguiat-Tuva"/>
              </a:rPr>
            </a:br>
            <a:r>
              <a:rPr lang="ru-RU" sz="2800" dirty="0" err="1">
                <a:latin typeface="Benguiat-Tuva"/>
              </a:rPr>
              <a:t>Е</a:t>
            </a:r>
            <a:r>
              <a:rPr lang="ru-RU" sz="2800" dirty="0" err="1" smtClean="0">
                <a:latin typeface="Benguiat-Tuva"/>
              </a:rPr>
              <a:t>зулуг</a:t>
            </a:r>
            <a:r>
              <a:rPr lang="ru-RU" sz="2800" dirty="0" smtClean="0">
                <a:latin typeface="Benguiat-Tuva"/>
              </a:rPr>
              <a:t> </a:t>
            </a:r>
            <a:r>
              <a:rPr lang="ru-RU" sz="2800" dirty="0" err="1" smtClean="0">
                <a:latin typeface="Benguiat-Tuva"/>
              </a:rPr>
              <a:t>дээн</a:t>
            </a:r>
            <a:r>
              <a:rPr lang="ru-RU" sz="2800" dirty="0" smtClean="0">
                <a:latin typeface="Benguiat-Tuva"/>
              </a:rPr>
              <a:t> </a:t>
            </a:r>
            <a:r>
              <a:rPr lang="ru-RU" sz="2800" dirty="0" err="1" smtClean="0">
                <a:latin typeface="Benguiat-Tuva"/>
              </a:rPr>
              <a:t>тыва</a:t>
            </a:r>
            <a:r>
              <a:rPr lang="ru-RU" sz="2800" dirty="0" smtClean="0">
                <a:latin typeface="Benguiat-Tuva"/>
              </a:rPr>
              <a:t> </a:t>
            </a:r>
            <a:r>
              <a:rPr lang="ru-RU" sz="2800" dirty="0" err="1" smtClean="0">
                <a:latin typeface="Benguiat-Tuva"/>
              </a:rPr>
              <a:t>кижи</a:t>
            </a:r>
            <a:r>
              <a:rPr lang="ru-RU" sz="2800" dirty="0" smtClean="0">
                <a:latin typeface="Benguiat-Tuva"/>
              </a:rPr>
              <a:t> </a:t>
            </a:r>
            <a:br>
              <a:rPr lang="ru-RU" sz="2800" dirty="0" smtClean="0">
                <a:latin typeface="Benguiat-Tuva"/>
              </a:rPr>
            </a:br>
            <a:r>
              <a:rPr lang="ru-RU" sz="2800" dirty="0" err="1" smtClean="0">
                <a:latin typeface="Benguiat-Tuva"/>
              </a:rPr>
              <a:t>Овуру</a:t>
            </a:r>
            <a:r>
              <a:rPr lang="ru-RU" sz="2800" dirty="0" smtClean="0">
                <a:latin typeface="Benguiat-Tuva"/>
              </a:rPr>
              <a:t> </a:t>
            </a:r>
            <a:r>
              <a:rPr lang="ru-RU" sz="2800" dirty="0" err="1" smtClean="0">
                <a:latin typeface="Benguiat-Tuva"/>
              </a:rPr>
              <a:t>мээ</a:t>
            </a:r>
            <a:r>
              <a:rPr lang="ru-RU" sz="2800" dirty="0" smtClean="0">
                <a:latin typeface="Benguiat-Tuva"/>
              </a:rPr>
              <a:t> </a:t>
            </a:r>
            <a:r>
              <a:rPr lang="ru-RU" sz="2800" dirty="0" err="1" smtClean="0">
                <a:latin typeface="Benguiat-Tuva"/>
              </a:rPr>
              <a:t>ынчаар</a:t>
            </a:r>
            <a:r>
              <a:rPr lang="ru-RU" sz="2800" dirty="0" smtClean="0">
                <a:latin typeface="Benguiat-Tuva"/>
              </a:rPr>
              <a:t> </a:t>
            </a:r>
            <a:r>
              <a:rPr lang="ru-RU" sz="2800" dirty="0" err="1" smtClean="0">
                <a:latin typeface="Benguiat-Tuva"/>
              </a:rPr>
              <a:t>костур</a:t>
            </a:r>
            <a:r>
              <a:rPr lang="ru-RU" sz="2800" dirty="0" smtClean="0">
                <a:latin typeface="Benguiat-Tuva"/>
              </a:rPr>
              <a:t>.</a:t>
            </a:r>
            <a:br>
              <a:rPr lang="ru-RU" sz="2800" dirty="0" smtClean="0">
                <a:latin typeface="Benguiat-Tuva"/>
              </a:rPr>
            </a:br>
            <a:r>
              <a:rPr lang="ru-RU" sz="2800" dirty="0" err="1" smtClean="0">
                <a:latin typeface="Benguiat-Tuva"/>
              </a:rPr>
              <a:t>Эриг</a:t>
            </a:r>
            <a:r>
              <a:rPr lang="ru-RU" sz="2800" dirty="0" smtClean="0">
                <a:latin typeface="Benguiat-Tuva"/>
              </a:rPr>
              <a:t> </a:t>
            </a:r>
            <a:r>
              <a:rPr lang="ru-RU" sz="2800" dirty="0" err="1" smtClean="0">
                <a:latin typeface="Benguiat-Tuva"/>
              </a:rPr>
              <a:t>баарлыг</a:t>
            </a:r>
            <a:r>
              <a:rPr lang="ru-RU" sz="2800" dirty="0" smtClean="0">
                <a:latin typeface="Benguiat-Tuva"/>
              </a:rPr>
              <a:t>, </a:t>
            </a:r>
            <a:r>
              <a:rPr lang="ru-RU" sz="2800" dirty="0" err="1" smtClean="0">
                <a:latin typeface="Benguiat-Tuva"/>
              </a:rPr>
              <a:t>кээргечелин</a:t>
            </a:r>
            <a:r>
              <a:rPr lang="ru-RU" sz="2800" dirty="0" smtClean="0">
                <a:latin typeface="Benguiat-Tuva"/>
              </a:rPr>
              <a:t>,</a:t>
            </a:r>
            <a:br>
              <a:rPr lang="ru-RU" sz="2800" dirty="0" smtClean="0">
                <a:latin typeface="Benguiat-Tuva"/>
              </a:rPr>
            </a:br>
            <a:r>
              <a:rPr lang="ru-RU" sz="2800" dirty="0" err="1" smtClean="0">
                <a:latin typeface="Benguiat-Tuva"/>
              </a:rPr>
              <a:t>Экииргегин</a:t>
            </a:r>
            <a:r>
              <a:rPr lang="ru-RU" sz="2800" dirty="0" smtClean="0">
                <a:latin typeface="Benguiat-Tuva"/>
              </a:rPr>
              <a:t>, </a:t>
            </a:r>
            <a:r>
              <a:rPr lang="ru-RU" sz="2800" dirty="0" err="1" smtClean="0">
                <a:latin typeface="Benguiat-Tuva"/>
              </a:rPr>
              <a:t>дузааргагын</a:t>
            </a:r>
            <a:r>
              <a:rPr lang="ru-RU" sz="2800" dirty="0" smtClean="0">
                <a:latin typeface="Benguiat-Tuva"/>
              </a:rPr>
              <a:t>, </a:t>
            </a:r>
            <a:br>
              <a:rPr lang="ru-RU" sz="2800" dirty="0" smtClean="0">
                <a:latin typeface="Benguiat-Tuva"/>
              </a:rPr>
            </a:br>
            <a:r>
              <a:rPr lang="ru-RU" sz="2800" dirty="0" err="1" smtClean="0">
                <a:latin typeface="Benguiat-Tuva"/>
              </a:rPr>
              <a:t>Торелзирек</a:t>
            </a:r>
            <a:r>
              <a:rPr lang="ru-RU" sz="2800" dirty="0" smtClean="0">
                <a:latin typeface="Benguiat-Tuva"/>
              </a:rPr>
              <a:t>, </a:t>
            </a:r>
            <a:r>
              <a:rPr lang="ru-RU" sz="2800" dirty="0" err="1" smtClean="0">
                <a:latin typeface="Benguiat-Tuva"/>
              </a:rPr>
              <a:t>толзурегин</a:t>
            </a:r>
            <a:r>
              <a:rPr lang="ru-RU" sz="2800" dirty="0" smtClean="0">
                <a:latin typeface="Benguiat-Tuva"/>
              </a:rPr>
              <a:t/>
            </a:r>
            <a:br>
              <a:rPr lang="ru-RU" sz="2800" dirty="0" smtClean="0">
                <a:latin typeface="Benguiat-Tuva"/>
              </a:rPr>
            </a:br>
            <a:r>
              <a:rPr lang="ru-RU" sz="2800" dirty="0" err="1" smtClean="0">
                <a:latin typeface="Benguiat-Tuva"/>
              </a:rPr>
              <a:t>Торел</a:t>
            </a:r>
            <a:r>
              <a:rPr lang="ru-RU" sz="2800" dirty="0" smtClean="0">
                <a:latin typeface="Benguiat-Tuva"/>
              </a:rPr>
              <a:t> </a:t>
            </a:r>
            <a:r>
              <a:rPr lang="ru-RU" sz="2800" dirty="0" err="1" smtClean="0">
                <a:latin typeface="Benguiat-Tuva"/>
              </a:rPr>
              <a:t>чондан</a:t>
            </a:r>
            <a:r>
              <a:rPr lang="ru-RU" sz="2800" dirty="0" smtClean="0">
                <a:latin typeface="Benguiat-Tuva"/>
              </a:rPr>
              <a:t> </a:t>
            </a:r>
            <a:r>
              <a:rPr lang="ru-RU" sz="2800" dirty="0" err="1" smtClean="0">
                <a:latin typeface="Benguiat-Tuva"/>
              </a:rPr>
              <a:t>уктап</a:t>
            </a:r>
            <a:r>
              <a:rPr lang="ru-RU" sz="2800" dirty="0" smtClean="0">
                <a:latin typeface="Benguiat-Tuva"/>
              </a:rPr>
              <a:t> </a:t>
            </a:r>
            <a:r>
              <a:rPr lang="ru-RU" sz="2800" dirty="0" err="1" smtClean="0">
                <a:latin typeface="Benguiat-Tuva"/>
              </a:rPr>
              <a:t>алган</a:t>
            </a:r>
            <a:r>
              <a:rPr lang="ru-RU" sz="2800" dirty="0" smtClean="0">
                <a:latin typeface="Benguiat-Tuva"/>
              </a:rPr>
              <a:t>.</a:t>
            </a:r>
            <a:br>
              <a:rPr lang="ru-RU" sz="2800" dirty="0" smtClean="0">
                <a:latin typeface="Benguiat-Tuva"/>
              </a:rPr>
            </a:br>
            <a:r>
              <a:rPr lang="ru-RU" sz="2800" dirty="0" err="1" smtClean="0">
                <a:latin typeface="Benguiat-Tuva"/>
              </a:rPr>
              <a:t>Езулуг</a:t>
            </a:r>
            <a:r>
              <a:rPr lang="ru-RU" sz="2800" dirty="0" smtClean="0">
                <a:latin typeface="Benguiat-Tuva"/>
              </a:rPr>
              <a:t> </a:t>
            </a:r>
            <a:r>
              <a:rPr lang="ru-RU" sz="2800" dirty="0" err="1" smtClean="0">
                <a:latin typeface="Benguiat-Tuva"/>
              </a:rPr>
              <a:t>дээн</a:t>
            </a:r>
            <a:r>
              <a:rPr lang="ru-RU" sz="2800" dirty="0" smtClean="0">
                <a:latin typeface="Benguiat-Tuva"/>
              </a:rPr>
              <a:t> </a:t>
            </a:r>
            <a:r>
              <a:rPr lang="ru-RU" sz="2800" dirty="0" err="1" smtClean="0">
                <a:latin typeface="Benguiat-Tuva"/>
              </a:rPr>
              <a:t>тыва</a:t>
            </a:r>
            <a:r>
              <a:rPr lang="ru-RU" sz="2800" dirty="0" smtClean="0">
                <a:latin typeface="Benguiat-Tuva"/>
              </a:rPr>
              <a:t> </a:t>
            </a:r>
            <a:r>
              <a:rPr lang="ru-RU" sz="2800" dirty="0" err="1" smtClean="0">
                <a:latin typeface="Benguiat-Tuva"/>
              </a:rPr>
              <a:t>кижи</a:t>
            </a:r>
            <a:r>
              <a:rPr lang="ru-RU" sz="2800" dirty="0" smtClean="0">
                <a:latin typeface="Benguiat-Tuva"/>
              </a:rPr>
              <a:t/>
            </a:r>
            <a:br>
              <a:rPr lang="ru-RU" sz="2800" dirty="0" smtClean="0">
                <a:latin typeface="Benguiat-Tuva"/>
              </a:rPr>
            </a:br>
            <a:r>
              <a:rPr lang="ru-RU" sz="2800" dirty="0" err="1" smtClean="0">
                <a:latin typeface="Benguiat-Tuva"/>
              </a:rPr>
              <a:t>Овуру</a:t>
            </a:r>
            <a:r>
              <a:rPr lang="ru-RU" sz="2800" dirty="0" smtClean="0">
                <a:latin typeface="Benguiat-Tuva"/>
              </a:rPr>
              <a:t> </a:t>
            </a:r>
            <a:r>
              <a:rPr lang="ru-RU" sz="2800" dirty="0" err="1" smtClean="0">
                <a:latin typeface="Benguiat-Tuva"/>
              </a:rPr>
              <a:t>мээ</a:t>
            </a:r>
            <a:r>
              <a:rPr lang="ru-RU" sz="2800" dirty="0" smtClean="0">
                <a:latin typeface="Benguiat-Tuva"/>
              </a:rPr>
              <a:t> </a:t>
            </a:r>
            <a:r>
              <a:rPr lang="ru-RU" sz="2800" dirty="0" err="1" smtClean="0">
                <a:latin typeface="Benguiat-Tuva"/>
              </a:rPr>
              <a:t>ынчаар</a:t>
            </a:r>
            <a:r>
              <a:rPr lang="ru-RU" sz="2800" dirty="0" smtClean="0">
                <a:latin typeface="Benguiat-Tuva"/>
              </a:rPr>
              <a:t> </a:t>
            </a:r>
            <a:r>
              <a:rPr lang="ru-RU" sz="2800" dirty="0" err="1" smtClean="0">
                <a:latin typeface="Benguiat-Tuva"/>
              </a:rPr>
              <a:t>костур</a:t>
            </a:r>
            <a:r>
              <a:rPr lang="ru-RU" sz="2800" dirty="0" smtClean="0">
                <a:latin typeface="Benguiat-Tuva"/>
              </a:rPr>
              <a:t>.</a:t>
            </a:r>
            <a:endParaRPr lang="ru-RU" sz="2800" dirty="0"/>
          </a:p>
        </p:txBody>
      </p:sp>
    </p:spTree>
    <p:extLst>
      <p:ext uri="{BB962C8B-B14F-4D97-AF65-F5344CB8AC3E}">
        <p14:creationId xmlns="" xmlns:p14="http://schemas.microsoft.com/office/powerpoint/2010/main" val="2389772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204864"/>
            <a:ext cx="8424936" cy="1656184"/>
          </a:xfrm>
        </p:spPr>
        <p:txBody>
          <a:bodyPr>
            <a:normAutofit fontScale="90000"/>
          </a:bodyPr>
          <a:lstStyle/>
          <a:p>
            <a:pPr algn="l"/>
            <a:r>
              <a:rPr lang="ru-RU" sz="3200" dirty="0" smtClean="0"/>
              <a:t>                 </a:t>
            </a:r>
            <a:r>
              <a:rPr lang="ru-RU" sz="3200" dirty="0" err="1" smtClean="0"/>
              <a:t>Бергээ</a:t>
            </a:r>
            <a:r>
              <a:rPr lang="ru-RU" sz="3200" dirty="0" smtClean="0"/>
              <a:t> </a:t>
            </a:r>
            <a:r>
              <a:rPr lang="ru-RU" sz="3200" dirty="0" err="1" smtClean="0"/>
              <a:t>душса</a:t>
            </a:r>
            <a:r>
              <a:rPr lang="ru-RU" sz="3200" dirty="0" smtClean="0"/>
              <a:t>, </a:t>
            </a:r>
            <a:r>
              <a:rPr lang="ru-RU" sz="3200" dirty="0" err="1" smtClean="0"/>
              <a:t>бачымнавас</a:t>
            </a:r>
            <a:r>
              <a:rPr lang="ru-RU" sz="3200" dirty="0" smtClean="0"/>
              <a:t>.</a:t>
            </a:r>
            <a:br>
              <a:rPr lang="ru-RU" sz="3200" dirty="0" smtClean="0"/>
            </a:br>
            <a:r>
              <a:rPr lang="ru-RU" sz="3200" dirty="0" smtClean="0"/>
              <a:t>                 Белен-селен </a:t>
            </a:r>
            <a:r>
              <a:rPr lang="ru-RU" sz="3200" dirty="0" err="1" smtClean="0"/>
              <a:t>ундаравас</a:t>
            </a:r>
            <a:r>
              <a:rPr lang="ru-RU" sz="3200" dirty="0" smtClean="0"/>
              <a:t>,</a:t>
            </a:r>
            <a:br>
              <a:rPr lang="ru-RU" sz="3200" dirty="0" smtClean="0"/>
            </a:br>
            <a:r>
              <a:rPr lang="ru-RU" sz="3200" dirty="0" smtClean="0"/>
              <a:t>                 </a:t>
            </a:r>
            <a:r>
              <a:rPr lang="ru-RU" sz="3200" dirty="0" err="1" smtClean="0"/>
              <a:t>Изиг</a:t>
            </a:r>
            <a:r>
              <a:rPr lang="ru-RU" sz="3200" dirty="0" smtClean="0"/>
              <a:t>, </a:t>
            </a:r>
            <a:r>
              <a:rPr lang="ru-RU" sz="3200" dirty="0" err="1" smtClean="0"/>
              <a:t>соокка</a:t>
            </a:r>
            <a:r>
              <a:rPr lang="ru-RU" sz="3200" dirty="0" smtClean="0"/>
              <a:t> </a:t>
            </a:r>
            <a:r>
              <a:rPr lang="ru-RU" sz="3200" dirty="0" err="1" smtClean="0"/>
              <a:t>хенче</a:t>
            </a:r>
            <a:r>
              <a:rPr lang="ru-RU" sz="3200" dirty="0" smtClean="0"/>
              <a:t> </a:t>
            </a:r>
            <a:r>
              <a:rPr lang="ru-RU" sz="3200" dirty="0" err="1" smtClean="0"/>
              <a:t>чаштан</a:t>
            </a:r>
            <a:r>
              <a:rPr lang="ru-RU" sz="3200" dirty="0" smtClean="0"/>
              <a:t/>
            </a:r>
            <a:br>
              <a:rPr lang="ru-RU" sz="3200" dirty="0" smtClean="0"/>
            </a:br>
            <a:r>
              <a:rPr lang="ru-RU" sz="3200" dirty="0" smtClean="0"/>
              <a:t>                 </a:t>
            </a:r>
            <a:r>
              <a:rPr lang="ru-RU" sz="3200" dirty="0" err="1" smtClean="0"/>
              <a:t>Ижиккен-даа</a:t>
            </a:r>
            <a:r>
              <a:rPr lang="ru-RU" sz="3200" dirty="0"/>
              <a:t>,</a:t>
            </a:r>
            <a:r>
              <a:rPr lang="ru-RU" sz="3200" dirty="0" smtClean="0"/>
              <a:t> </a:t>
            </a:r>
            <a:r>
              <a:rPr lang="ru-RU" sz="3200" dirty="0" err="1" smtClean="0"/>
              <a:t>дадыккан-даа</a:t>
            </a:r>
            <a:r>
              <a:rPr lang="ru-RU" sz="3200" dirty="0" smtClean="0"/>
              <a:t>.</a:t>
            </a:r>
            <a:br>
              <a:rPr lang="ru-RU" sz="3200" dirty="0" smtClean="0"/>
            </a:br>
            <a:r>
              <a:rPr lang="ru-RU" sz="3200" dirty="0" smtClean="0"/>
              <a:t>                 </a:t>
            </a:r>
            <a:r>
              <a:rPr lang="ru-RU" sz="3200" dirty="0" err="1" smtClean="0"/>
              <a:t>Ёзулуг</a:t>
            </a:r>
            <a:r>
              <a:rPr lang="ru-RU" sz="3200" dirty="0" smtClean="0"/>
              <a:t> </a:t>
            </a:r>
            <a:r>
              <a:rPr lang="ru-RU" sz="3200" dirty="0" err="1" smtClean="0"/>
              <a:t>дээн</a:t>
            </a:r>
            <a:r>
              <a:rPr lang="ru-RU" sz="3200" dirty="0" smtClean="0"/>
              <a:t> </a:t>
            </a:r>
            <a:r>
              <a:rPr lang="ru-RU" sz="3200" dirty="0" err="1" smtClean="0"/>
              <a:t>тыва</a:t>
            </a:r>
            <a:r>
              <a:rPr lang="ru-RU" sz="3200" dirty="0" smtClean="0"/>
              <a:t> </a:t>
            </a:r>
            <a:r>
              <a:rPr lang="ru-RU" sz="3200" dirty="0" err="1" smtClean="0"/>
              <a:t>кижи</a:t>
            </a:r>
            <a:r>
              <a:rPr lang="ru-RU" sz="3200" dirty="0" smtClean="0"/>
              <a:t> </a:t>
            </a:r>
            <a:br>
              <a:rPr lang="ru-RU" sz="3200" dirty="0" smtClean="0"/>
            </a:br>
            <a:r>
              <a:rPr lang="ru-RU" sz="3200" dirty="0" smtClean="0"/>
              <a:t>                 </a:t>
            </a:r>
            <a:r>
              <a:rPr lang="ru-RU" sz="3200" dirty="0" err="1" smtClean="0"/>
              <a:t>Овуру</a:t>
            </a:r>
            <a:r>
              <a:rPr lang="ru-RU" sz="3200" dirty="0" smtClean="0"/>
              <a:t> </a:t>
            </a:r>
            <a:r>
              <a:rPr lang="ru-RU" sz="3200" dirty="0" err="1" smtClean="0"/>
              <a:t>мээ</a:t>
            </a:r>
            <a:r>
              <a:rPr lang="ru-RU" sz="3200" dirty="0" smtClean="0"/>
              <a:t> </a:t>
            </a:r>
            <a:r>
              <a:rPr lang="ru-RU" sz="3200" dirty="0" err="1" smtClean="0"/>
              <a:t>ынчаар</a:t>
            </a:r>
            <a:r>
              <a:rPr lang="ru-RU" sz="3200" dirty="0" smtClean="0"/>
              <a:t> </a:t>
            </a:r>
            <a:r>
              <a:rPr lang="ru-RU" sz="3200" dirty="0" err="1" smtClean="0"/>
              <a:t>ко</a:t>
            </a:r>
            <a:r>
              <a:rPr lang="ru-RU" sz="3200" dirty="0" err="1" smtClean="0">
                <a:latin typeface="Benguiat-Tuva"/>
              </a:rPr>
              <a:t>стур</a:t>
            </a:r>
            <a:r>
              <a:rPr lang="ru-RU" sz="3200" dirty="0" smtClean="0">
                <a:latin typeface="Benguiat-Tuva"/>
              </a:rPr>
              <a:t>.</a:t>
            </a:r>
            <a:br>
              <a:rPr lang="ru-RU" sz="3200" dirty="0" smtClean="0">
                <a:latin typeface="Benguiat-Tuva"/>
              </a:rPr>
            </a:br>
            <a:r>
              <a:rPr lang="ru-RU" sz="3200" dirty="0" smtClean="0">
                <a:latin typeface="Benguiat-Tuva"/>
              </a:rPr>
              <a:t>            Ужур – </a:t>
            </a:r>
            <a:r>
              <a:rPr lang="ru-RU" sz="3200" dirty="0" err="1" smtClean="0">
                <a:latin typeface="Benguiat-Tuva"/>
              </a:rPr>
              <a:t>чоп</a:t>
            </a:r>
            <a:r>
              <a:rPr lang="ru-RU" sz="3200" dirty="0" smtClean="0">
                <a:latin typeface="Benguiat-Tuva"/>
              </a:rPr>
              <a:t> </a:t>
            </a:r>
            <a:r>
              <a:rPr lang="ru-RU" sz="3200" dirty="0" err="1" smtClean="0">
                <a:latin typeface="Benguiat-Tuva"/>
              </a:rPr>
              <a:t>дээш</a:t>
            </a:r>
            <a:r>
              <a:rPr lang="ru-RU" sz="3200" dirty="0" smtClean="0">
                <a:latin typeface="Benguiat-Tuva"/>
              </a:rPr>
              <a:t> </a:t>
            </a:r>
            <a:r>
              <a:rPr lang="ru-RU" sz="3200" dirty="0" err="1" smtClean="0">
                <a:latin typeface="Benguiat-Tuva"/>
              </a:rPr>
              <a:t>тутчу</a:t>
            </a:r>
            <a:r>
              <a:rPr lang="ru-RU" sz="3200" dirty="0" smtClean="0">
                <a:latin typeface="Benguiat-Tuva"/>
              </a:rPr>
              <a:t> </a:t>
            </a:r>
            <a:r>
              <a:rPr lang="ru-RU" sz="3200" dirty="0" err="1" smtClean="0">
                <a:latin typeface="Benguiat-Tuva"/>
              </a:rPr>
              <a:t>берзе</a:t>
            </a:r>
            <a:r>
              <a:rPr lang="ru-RU" sz="3200" dirty="0" smtClean="0">
                <a:latin typeface="Benguiat-Tuva"/>
              </a:rPr>
              <a:t>,</a:t>
            </a:r>
            <a:br>
              <a:rPr lang="ru-RU" sz="3200" dirty="0" smtClean="0">
                <a:latin typeface="Benguiat-Tuva"/>
              </a:rPr>
            </a:br>
            <a:r>
              <a:rPr lang="ru-RU" sz="3200" dirty="0" smtClean="0">
                <a:latin typeface="Benguiat-Tuva"/>
              </a:rPr>
              <a:t>            </a:t>
            </a:r>
            <a:r>
              <a:rPr lang="ru-RU" sz="3200" dirty="0" err="1" smtClean="0">
                <a:latin typeface="Benguiat-Tuva"/>
              </a:rPr>
              <a:t>Уун</a:t>
            </a:r>
            <a:r>
              <a:rPr lang="ru-RU" sz="3200" dirty="0" smtClean="0">
                <a:latin typeface="Benguiat-Tuva"/>
              </a:rPr>
              <a:t> </a:t>
            </a:r>
            <a:r>
              <a:rPr lang="ru-RU" sz="3200" dirty="0" err="1" smtClean="0">
                <a:latin typeface="Benguiat-Tuva"/>
              </a:rPr>
              <a:t>салбас</a:t>
            </a:r>
            <a:r>
              <a:rPr lang="ru-RU" sz="3200" dirty="0" smtClean="0">
                <a:latin typeface="Benguiat-Tuva"/>
              </a:rPr>
              <a:t> </a:t>
            </a:r>
            <a:r>
              <a:rPr lang="ru-RU" sz="3200" dirty="0" err="1" smtClean="0">
                <a:latin typeface="Benguiat-Tuva"/>
              </a:rPr>
              <a:t>туруштуг-даа</a:t>
            </a:r>
            <a:r>
              <a:rPr lang="ru-RU" sz="3200" dirty="0" smtClean="0">
                <a:latin typeface="Benguiat-Tuva"/>
              </a:rPr>
              <a:t>,</a:t>
            </a:r>
            <a:br>
              <a:rPr lang="ru-RU" sz="3200" dirty="0" smtClean="0">
                <a:latin typeface="Benguiat-Tuva"/>
              </a:rPr>
            </a:br>
            <a:r>
              <a:rPr lang="ru-RU" sz="3200" dirty="0" smtClean="0">
                <a:latin typeface="Benguiat-Tuva"/>
              </a:rPr>
              <a:t>            </a:t>
            </a:r>
            <a:r>
              <a:rPr lang="ru-RU" sz="3200" dirty="0" err="1" smtClean="0">
                <a:latin typeface="Benguiat-Tuva"/>
              </a:rPr>
              <a:t>Эрзиг</a:t>
            </a:r>
            <a:r>
              <a:rPr lang="ru-RU" sz="3200" dirty="0" smtClean="0">
                <a:latin typeface="Benguiat-Tuva"/>
              </a:rPr>
              <a:t>, </a:t>
            </a:r>
            <a:r>
              <a:rPr lang="ru-RU" sz="3200" dirty="0" err="1" smtClean="0">
                <a:latin typeface="Benguiat-Tuva"/>
              </a:rPr>
              <a:t>эрес</a:t>
            </a:r>
            <a:r>
              <a:rPr lang="ru-RU" sz="3200" dirty="0" smtClean="0">
                <a:latin typeface="Benguiat-Tuva"/>
              </a:rPr>
              <a:t> </a:t>
            </a:r>
            <a:r>
              <a:rPr lang="ru-RU" sz="3200" dirty="0" err="1" smtClean="0">
                <a:latin typeface="Benguiat-Tuva"/>
              </a:rPr>
              <a:t>соруктуг-даа</a:t>
            </a:r>
            <a:r>
              <a:rPr lang="ru-RU" sz="3200" dirty="0" smtClean="0">
                <a:latin typeface="Benguiat-Tuva"/>
              </a:rPr>
              <a:t>,</a:t>
            </a:r>
            <a:br>
              <a:rPr lang="ru-RU" sz="3200" dirty="0" smtClean="0">
                <a:latin typeface="Benguiat-Tuva"/>
              </a:rPr>
            </a:br>
            <a:r>
              <a:rPr lang="ru-RU" sz="3200" dirty="0" smtClean="0">
                <a:latin typeface="Benguiat-Tuva"/>
              </a:rPr>
              <a:t>            </a:t>
            </a:r>
            <a:r>
              <a:rPr lang="ru-RU" sz="3200" dirty="0" err="1" smtClean="0">
                <a:latin typeface="Benguiat-Tuva"/>
              </a:rPr>
              <a:t>Эглиш</a:t>
            </a:r>
            <a:r>
              <a:rPr lang="ru-RU" sz="3200" dirty="0" smtClean="0">
                <a:latin typeface="Benguiat-Tuva"/>
              </a:rPr>
              <a:t> </a:t>
            </a:r>
            <a:r>
              <a:rPr lang="ru-RU" sz="3200" dirty="0" err="1" smtClean="0">
                <a:latin typeface="Benguiat-Tuva"/>
              </a:rPr>
              <a:t>дивес</a:t>
            </a:r>
            <a:r>
              <a:rPr lang="ru-RU" sz="3200" dirty="0" smtClean="0">
                <a:latin typeface="Benguiat-Tuva"/>
              </a:rPr>
              <a:t> </a:t>
            </a:r>
            <a:r>
              <a:rPr lang="ru-RU" sz="3200" dirty="0" err="1" smtClean="0">
                <a:latin typeface="Benguiat-Tuva"/>
              </a:rPr>
              <a:t>шыдамык-даа</a:t>
            </a:r>
            <a:r>
              <a:rPr lang="ru-RU" sz="3200" dirty="0" smtClean="0">
                <a:latin typeface="Benguiat-Tuva"/>
              </a:rPr>
              <a:t>.</a:t>
            </a:r>
            <a:br>
              <a:rPr lang="ru-RU" sz="3200" dirty="0" smtClean="0">
                <a:latin typeface="Benguiat-Tuva"/>
              </a:rPr>
            </a:br>
            <a:r>
              <a:rPr lang="ru-RU" sz="3200" dirty="0" smtClean="0">
                <a:latin typeface="Benguiat-Tuva"/>
              </a:rPr>
              <a:t>            </a:t>
            </a:r>
            <a:r>
              <a:rPr lang="ru-RU" sz="3200" dirty="0" err="1" smtClean="0">
                <a:latin typeface="Benguiat-Tuva"/>
              </a:rPr>
              <a:t>Езулуг</a:t>
            </a:r>
            <a:r>
              <a:rPr lang="ru-RU" sz="3200" dirty="0" smtClean="0">
                <a:latin typeface="Benguiat-Tuva"/>
              </a:rPr>
              <a:t> </a:t>
            </a:r>
            <a:r>
              <a:rPr lang="ru-RU" sz="3200" dirty="0" err="1" smtClean="0">
                <a:latin typeface="Benguiat-Tuva"/>
              </a:rPr>
              <a:t>дээн</a:t>
            </a:r>
            <a:r>
              <a:rPr lang="ru-RU" sz="3200" dirty="0" smtClean="0">
                <a:latin typeface="Benguiat-Tuva"/>
              </a:rPr>
              <a:t> </a:t>
            </a:r>
            <a:r>
              <a:rPr lang="ru-RU" sz="3200" dirty="0" err="1" smtClean="0">
                <a:latin typeface="Benguiat-Tuva"/>
              </a:rPr>
              <a:t>тыва</a:t>
            </a:r>
            <a:r>
              <a:rPr lang="ru-RU" sz="3200" dirty="0" smtClean="0">
                <a:latin typeface="Benguiat-Tuva"/>
              </a:rPr>
              <a:t> </a:t>
            </a:r>
            <a:r>
              <a:rPr lang="ru-RU" sz="3200" dirty="0" err="1" smtClean="0">
                <a:latin typeface="Benguiat-Tuva"/>
              </a:rPr>
              <a:t>кижи</a:t>
            </a:r>
            <a:r>
              <a:rPr lang="ru-RU" sz="3200" dirty="0" smtClean="0">
                <a:latin typeface="Benguiat-Tuva"/>
              </a:rPr>
              <a:t>,</a:t>
            </a:r>
            <a:br>
              <a:rPr lang="ru-RU" sz="3200" dirty="0" smtClean="0">
                <a:latin typeface="Benguiat-Tuva"/>
              </a:rPr>
            </a:br>
            <a:r>
              <a:rPr lang="ru-RU" sz="3200" dirty="0" smtClean="0">
                <a:latin typeface="Benguiat-Tuva"/>
              </a:rPr>
              <a:t>            </a:t>
            </a:r>
            <a:r>
              <a:rPr lang="ru-RU" sz="3200" dirty="0" err="1" smtClean="0">
                <a:latin typeface="Benguiat-Tuva"/>
              </a:rPr>
              <a:t>Овуру</a:t>
            </a:r>
            <a:r>
              <a:rPr lang="ru-RU" sz="3200" dirty="0" smtClean="0">
                <a:latin typeface="Benguiat-Tuva"/>
              </a:rPr>
              <a:t> </a:t>
            </a:r>
            <a:r>
              <a:rPr lang="ru-RU" sz="3200" dirty="0" err="1" smtClean="0">
                <a:latin typeface="Benguiat-Tuva"/>
              </a:rPr>
              <a:t>мээ</a:t>
            </a:r>
            <a:r>
              <a:rPr lang="ru-RU" sz="3200" dirty="0" smtClean="0">
                <a:latin typeface="Benguiat-Tuva"/>
              </a:rPr>
              <a:t> </a:t>
            </a:r>
            <a:r>
              <a:rPr lang="ru-RU" sz="3200" dirty="0" err="1" smtClean="0">
                <a:latin typeface="Benguiat-Tuva"/>
              </a:rPr>
              <a:t>ынчаар</a:t>
            </a:r>
            <a:r>
              <a:rPr lang="ru-RU" sz="3200" dirty="0" smtClean="0">
                <a:latin typeface="Benguiat-Tuva"/>
              </a:rPr>
              <a:t> </a:t>
            </a:r>
            <a:r>
              <a:rPr lang="ru-RU" sz="3200" dirty="0" err="1" smtClean="0">
                <a:latin typeface="Benguiat-Tuva"/>
              </a:rPr>
              <a:t>костур</a:t>
            </a:r>
            <a:r>
              <a:rPr lang="ru-RU" sz="3200" dirty="0" smtClean="0">
                <a:latin typeface="Benguiat-Tuva"/>
              </a:rPr>
              <a:t>.</a:t>
            </a:r>
            <a:endParaRPr lang="ru-RU" sz="3200" dirty="0"/>
          </a:p>
        </p:txBody>
      </p:sp>
    </p:spTree>
    <p:extLst>
      <p:ext uri="{BB962C8B-B14F-4D97-AF65-F5344CB8AC3E}">
        <p14:creationId xmlns="" xmlns:p14="http://schemas.microsoft.com/office/powerpoint/2010/main" val="301686381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TotalTime>
  <Words>425</Words>
  <Application>Microsoft Office PowerPoint</Application>
  <PresentationFormat>Экран (4:3)</PresentationFormat>
  <Paragraphs>93</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Кижиге чоргаарал (Кичээл- диспут. 7-8 класстарга) «Кижи дээрге эн дээди, эн тода болгаш долузу-биле тондур хевирлеттинген чаяалга болур».                     (Ян Коменский).  </vt:lpstr>
      <vt:lpstr>       Сорулгазы: Кижинин мозу-будужун, овур-хевирин, бот- шынарларын, тыва чоннун чанчыл-ёзулалдарын сайгарып чугаалажыр.          План  </vt:lpstr>
      <vt:lpstr>П л а н: 1.Кижи деп кымыл? 2. Кандыг кижилер барыл, азы кижилерни канчаар болуктеп адап болурул? 3.Тыва кижи. Оон портреди. 4.Кижинин даштыкы делегейи. 5.Кижинин ИШТИКИ делегейи. 6.Улегер домактар… 7. Кымга чоргаарланыр силер? 8. Интеллектуалдыг оюннар.</vt:lpstr>
      <vt:lpstr>а) Эр-кызынын аайы-биле: эр кижи, кыс кижи; б)Назы-харынын аайы-биле:чаш назын (1-3),элээди уруглар (3-15), аныяктар (16-29), ортун назын (30-45), улуг назын (46-61), кырган назын (61-81), чонук назын; в)Язы-соогунун аайы-биле: тыва кижи, орус кижи; г)Эртем- мергежилинин аайы-биле: башкы кижи, эмчи кижи, ужудукчу кижи; д) Мозу-будужунун аайы-биле: эвилен, ээлдек кижи, кадыг, дошкун кижи дээш оон-даа оске.</vt:lpstr>
      <vt:lpstr>Тывалар деп кымнарыл ол?  Тывалар деп кымнарыл ол?  Тывызыксыг, тоолчургу Улуг-Хемнин унун чурттаан Уран-шевер улус чуве. Тывалар деп кымнарыл ол? Дынгылдайлыг эрес- кежээ Алды чузун малын малдаан Ажыл-ишчи улус чуве. Тывалар деп кымнарыл ол? Дыка эки хундулээчел, оремелиг тараа, быштаан оргуп салыр улус чуве.                         Клара Сагды.</vt:lpstr>
      <vt:lpstr>            Тыва кижи.         Виктор Дандар.  Тыва кижи кончуг чараш, Дылы, домаа откут , тода, Аажы-чаны бодуун, топтуг,  Арны-бажы чазык-чаагай.  Тыва кижи холу чемзиг, Тырткан кылып,эъдин дулер. Аъш-чемин делгеп, салып, Аяк шайын кудуп сунар.  Тыва кижи тулган шевер Тыппазы чок, кылбазы чок,  Сыгыт, хоомей сала бээрге, Сыгыргага канчап деннээр.                 </vt:lpstr>
      <vt:lpstr>           Тыва кижи дыка чоргаар                         Тырын болгаш моге-шыырак,                 Айыыл-халап болу берзе,                    Амы-тынын харамнанмас.                 Тыва кижи кайгамчык-ла,                         Тывынгыр-даа, сагынгыр-даа,                Курунези, чону дээштин                          Кужун, билиин бараалгадыр.  Тыва кижи Торээн чуртун Тыны-биле домей бодаар. Арын-нуурун, чоргааралын Алдынга-даа орнаар эвес.                                             </vt:lpstr>
      <vt:lpstr>                  Тыва овур.           Чап      Чулдум  Бодуун топтуг,хундулээчел, Порук, чазык, шоваалан-даа, Билииргевес, улуургавас, Биче сеткил- будуштуг-даа. Езулуг дээн тыва кижи  Овуру мээ ынчаар костур. Эриг баарлыг, кээргечелин, Экииргегин, дузааргагын,  Торелзирек, толзурегин Торел чондан уктап алган. Езулуг дээн тыва кижи Овуру мээ ынчаар костур.</vt:lpstr>
      <vt:lpstr>                 Бергээ душса, бачымнавас.                  Белен-селен ундаравас,                  Изиг, соокка хенче чаштан                  Ижиккен-даа, дадыккан-даа.                  Ёзулуг дээн тыва кижи                   Овуру мээ ынчаар костур.             Ужур – чоп дээш тутчу берзе,             Уун салбас туруштуг-даа,             Эрзиг, эрес соруктуг-даа,             Эглиш дивес шыдамык-даа.             Езулуг дээн тыва кижи,             Овуру мээ ынчаар костур.</vt:lpstr>
      <vt:lpstr>Улегер домактар</vt:lpstr>
      <vt:lpstr>Кижинин даштыкы делегейи</vt:lpstr>
      <vt:lpstr>Кижинин иштики делегейи</vt:lpstr>
      <vt:lpstr>Ооржак Шериг-оол Дизижикович</vt:lpstr>
      <vt:lpstr>Ооржак Римма Карбыевна</vt:lpstr>
      <vt:lpstr>Хундуткелдиг башкыларывыс</vt:lpstr>
      <vt:lpstr>Бистин чоргааралывыс</vt:lpstr>
      <vt:lpstr>Викторина «Шагаа – биле!»</vt:lpstr>
      <vt:lpstr>Кроссворд</vt:lpstr>
      <vt:lpstr>Слайд 19</vt:lpstr>
      <vt:lpstr>Слайд 20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Кижиге чоргаарал</dc:title>
  <dc:creator>User</dc:creator>
  <cp:lastModifiedBy>User</cp:lastModifiedBy>
  <cp:revision>64</cp:revision>
  <dcterms:created xsi:type="dcterms:W3CDTF">2012-03-14T18:05:46Z</dcterms:created>
  <dcterms:modified xsi:type="dcterms:W3CDTF">2014-02-19T06:02:55Z</dcterms:modified>
</cp:coreProperties>
</file>