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EDBEA-7487-4D74-B52C-33E384169BCC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BD225-3B9F-45B7-B0D5-AB965989E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8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D225-3B9F-45B7-B0D5-AB965989EE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9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Залы времен царствования Екатерины Второй и Александра Первого.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D225-3B9F-45B7-B0D5-AB965989EE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5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1A4619-DA1A-490E-AECF-B46EA8F9C96F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64D32B-D92C-4475-A691-6EAC90479A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исторический музей.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276872"/>
            <a:ext cx="7137347" cy="4133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Экспозиции музея в полной мере отражают историю и культуру России от древности до </a:t>
            </a:r>
            <a:r>
              <a:rPr lang="ru-RU" sz="2800" dirty="0" smtClean="0"/>
              <a:t>современности.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76475"/>
            <a:ext cx="3886200" cy="3803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276872"/>
            <a:ext cx="2907506" cy="3876675"/>
          </a:xfrm>
        </p:spPr>
      </p:pic>
    </p:spTree>
    <p:extLst>
      <p:ext uri="{BB962C8B-B14F-4D97-AF65-F5344CB8AC3E}">
        <p14:creationId xmlns:p14="http://schemas.microsoft.com/office/powerpoint/2010/main" val="190267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-1"/>
            <a:ext cx="3131839" cy="4175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5024"/>
            <a:ext cx="2409732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10477"/>
            <a:ext cx="2805776" cy="3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5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Веер являлся </a:t>
            </a:r>
            <a:r>
              <a:rPr lang="ru-RU" sz="2800" dirty="0"/>
              <a:t>непременным атрибутом женского </a:t>
            </a:r>
            <a:r>
              <a:rPr lang="ru-RU" sz="2800" dirty="0" smtClean="0"/>
              <a:t>костюма в 19 веке, </a:t>
            </a:r>
            <a:r>
              <a:rPr lang="ru-RU" sz="2800" dirty="0"/>
              <a:t>особенно вечернего или </a:t>
            </a:r>
            <a:r>
              <a:rPr lang="ru-RU" sz="2800" dirty="0" smtClean="0"/>
              <a:t>бального.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3594414" cy="1440160"/>
          </a:xfrm>
        </p:spPr>
        <p:txBody>
          <a:bodyPr>
            <a:noAutofit/>
          </a:bodyPr>
          <a:lstStyle/>
          <a:p>
            <a:r>
              <a:rPr lang="ru-RU" sz="1300" dirty="0"/>
              <a:t>В 19 веке существовали особые правила для ношения вееров, которым подчинялись все дамы. На бал, при белом платье, незамужней девушке можно было взять с собой только веер белый, из слоновой кости или перламутровый. А замужним дамам полагались веера кружевные или из страусовых перьев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573016"/>
            <a:ext cx="2810594" cy="29558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2060848"/>
            <a:ext cx="3447288" cy="1440160"/>
          </a:xfrm>
        </p:spPr>
        <p:txBody>
          <a:bodyPr>
            <a:noAutofit/>
          </a:bodyPr>
          <a:lstStyle/>
          <a:p>
            <a:r>
              <a:rPr lang="ru-RU" sz="1400" dirty="0"/>
              <a:t>Журнал «Московский телеграф» в 1829 году так описывал эту модную вещицу: «Веера делают из перьев, белых или цвета райской птички, с сквозными перламутровыми косточками; на перьях такого веера бывают золотые арабески и гирлянды незабудок».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73016"/>
            <a:ext cx="3800475" cy="2880319"/>
          </a:xfrm>
        </p:spPr>
      </p:pic>
    </p:spTree>
    <p:extLst>
      <p:ext uri="{BB962C8B-B14F-4D97-AF65-F5344CB8AC3E}">
        <p14:creationId xmlns:p14="http://schemas.microsoft.com/office/powerpoint/2010/main" val="414451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548681"/>
            <a:ext cx="3422483" cy="720079"/>
          </a:xfrm>
        </p:spPr>
        <p:txBody>
          <a:bodyPr/>
          <a:lstStyle/>
          <a:p>
            <a:pPr algn="ctr"/>
            <a:r>
              <a:rPr lang="ru-RU" dirty="0" smtClean="0"/>
              <a:t>Тайна веера.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" y="598223"/>
            <a:ext cx="4116388" cy="54885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484784"/>
            <a:ext cx="3857901" cy="46363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 19 веке веер представлял собой не только изящную и полезную вещицу, дополнявшую женский туалет, но также служил способом общения между дамой и кавалером. В дворянской культуре того времени существовал термин «махаться», то есть вести любовную игру при помощи веера. Язык веера был достаточно сложным, и много усилий требовалось, чтобы овладеть им в достаточной степени. Впрочем, в конце 19 века автор, скрывшийся под забавным псевдонимом А. Комильфо, опубликовал сборник советов по искусству говорить на языке веера, в котором также были помещены рисунки, объяснявшие эти описания: «Чтобы выразить согласие Да — следует приложить открытый веер левой рукой к правой щеке. Нет — приложить открытый веер правой рукой к левой щеке. Я тебя люблю — правой рукой указать на сердце закрытым веером. Я вас не люблю — сделать закрытым веером движение в сторону. Не приходи сегодня — провести закрытым веером по наружной стороне руки». Хотя веер находился в руках женщины, знать все тонкости тайного языка должен был и мужчина.</a:t>
            </a:r>
          </a:p>
        </p:txBody>
      </p:sp>
    </p:spTree>
    <p:extLst>
      <p:ext uri="{BB962C8B-B14F-4D97-AF65-F5344CB8AC3E}">
        <p14:creationId xmlns:p14="http://schemas.microsoft.com/office/powerpoint/2010/main" val="112243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Оформление интерьеров в дворянских домах.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34753"/>
            <a:ext cx="2304256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835361"/>
            <a:ext cx="241176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84" y="2170049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Мы познакомились </a:t>
            </a:r>
            <a:r>
              <a:rPr lang="ru-RU" sz="1600" dirty="0"/>
              <a:t>с бытом дворян и крестьян на примере вещей из коллекции Исторического музея, </a:t>
            </a:r>
            <a:r>
              <a:rPr lang="ru-RU" sz="1600" dirty="0" smtClean="0"/>
              <a:t>узнали, </a:t>
            </a:r>
            <a:r>
              <a:rPr lang="ru-RU" sz="1600" dirty="0"/>
              <a:t>каков был уклад жизни в XVIII–XIX веках, </a:t>
            </a:r>
            <a:r>
              <a:rPr lang="ru-RU" sz="1600" dirty="0" smtClean="0"/>
              <a:t>дети разгадали </a:t>
            </a:r>
            <a:r>
              <a:rPr lang="ru-RU" sz="1600" dirty="0"/>
              <a:t>старинные загадки о предметах домашнего обихода и </a:t>
            </a:r>
            <a:r>
              <a:rPr lang="ru-RU" sz="1600" dirty="0" smtClean="0"/>
              <a:t>поучаствовали </a:t>
            </a:r>
            <a:r>
              <a:rPr lang="ru-RU" sz="1600" dirty="0"/>
              <a:t>в интерактивной игре «Матушкин дом».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097" y="2239963"/>
            <a:ext cx="2907506" cy="38766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</p:spPr>
      </p:pic>
    </p:spTree>
    <p:extLst>
      <p:ext uri="{BB962C8B-B14F-4D97-AF65-F5344CB8AC3E}">
        <p14:creationId xmlns:p14="http://schemas.microsoft.com/office/powerpoint/2010/main" val="205624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8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Интерактивная образовательная программа.</a:t>
            </a:r>
            <a:br>
              <a:rPr lang="ru-RU" sz="2400" dirty="0" smtClean="0"/>
            </a:br>
            <a:r>
              <a:rPr lang="ru-RU" sz="2400" b="1" dirty="0"/>
              <a:t>Проект «Путешествие на Поезде времени»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76475"/>
            <a:ext cx="3803650" cy="38036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20888"/>
            <a:ext cx="4245324" cy="3456384"/>
          </a:xfrm>
        </p:spPr>
      </p:pic>
    </p:spTree>
    <p:extLst>
      <p:ext uri="{BB962C8B-B14F-4D97-AF65-F5344CB8AC3E}">
        <p14:creationId xmlns:p14="http://schemas.microsoft.com/office/powerpoint/2010/main" val="4174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1" y="404664"/>
            <a:ext cx="7627926" cy="936104"/>
          </a:xfrm>
        </p:spPr>
        <p:txBody>
          <a:bodyPr/>
          <a:lstStyle/>
          <a:p>
            <a:r>
              <a:rPr lang="ru-RU" dirty="0" smtClean="0"/>
              <a:t>Карета подана!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3528392" cy="1584176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/>
              <a:t>Коляска императора Павла1</a:t>
            </a:r>
          </a:p>
          <a:p>
            <a:r>
              <a:rPr lang="ru-RU" dirty="0"/>
              <a:t>Коляска была куплена для императора Павла I и императрицы Марии Федоровны у мастера </a:t>
            </a:r>
            <a:r>
              <a:rPr lang="ru-RU" dirty="0" err="1"/>
              <a:t>Гайгера</a:t>
            </a:r>
            <a:r>
              <a:rPr lang="ru-RU" dirty="0"/>
              <a:t> в 1800 году. В Государственный Исторический музей коляска поступила в 1926 году из московского Музея мебели.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73016"/>
            <a:ext cx="3171825" cy="290683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1916832"/>
            <a:ext cx="3672408" cy="1584176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r>
              <a:rPr lang="ru-RU" sz="1600" b="1" dirty="0" smtClean="0"/>
              <a:t>Карета детская.</a:t>
            </a:r>
            <a:endParaRPr lang="ru-RU" sz="1600" b="1" dirty="0"/>
          </a:p>
          <a:p>
            <a:r>
              <a:rPr lang="ru-RU" sz="1400" dirty="0" smtClean="0"/>
              <a:t>Карета </a:t>
            </a:r>
            <a:r>
              <a:rPr lang="ru-RU" sz="1400" dirty="0"/>
              <a:t>детей императора Александра II, созданная в 1847 году для будущего императора Александра III и его братьев и сестры, стала частью постоянной экспозиции Государственного Исторического музея (ГИМ).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73016"/>
            <a:ext cx="3800475" cy="2850356"/>
          </a:xfrm>
        </p:spPr>
      </p:pic>
    </p:spTree>
    <p:extLst>
      <p:ext uri="{BB962C8B-B14F-4D97-AF65-F5344CB8AC3E}">
        <p14:creationId xmlns:p14="http://schemas.microsoft.com/office/powerpoint/2010/main" val="3410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Самым распространенным видом женского досуга в мещанских и купеческих семьях было рукоделие. Чаще всего вышивали, плели кружева, вязали крючком и на спи­цах. Характер рукоделия и его практическое значение опре­делялись материальными возможностями семьи: девушки из бедного и среднего купечества сами готовили себе приданое; для богатых рукоделие было больше развлечением.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76475"/>
            <a:ext cx="3803650" cy="3803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276475"/>
            <a:ext cx="3803650" cy="3803650"/>
          </a:xfrm>
        </p:spPr>
      </p:pic>
    </p:spTree>
    <p:extLst>
      <p:ext uri="{BB962C8B-B14F-4D97-AF65-F5344CB8AC3E}">
        <p14:creationId xmlns:p14="http://schemas.microsoft.com/office/powerpoint/2010/main" val="3613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836713"/>
            <a:ext cx="3422483" cy="2016223"/>
          </a:xfrm>
        </p:spPr>
        <p:txBody>
          <a:bodyPr/>
          <a:lstStyle/>
          <a:p>
            <a:r>
              <a:rPr lang="ru-RU" sz="1800" dirty="0"/>
              <a:t>На Руси лен широко известен с </a:t>
            </a:r>
            <a:r>
              <a:rPr lang="ru-RU" sz="1800" b="1" dirty="0"/>
              <a:t>IX века</a:t>
            </a:r>
            <a:r>
              <a:rPr lang="ru-RU" sz="1800" dirty="0" smtClean="0"/>
              <a:t>.</a:t>
            </a:r>
            <a:r>
              <a:rPr lang="ru-RU" sz="1800" dirty="0"/>
              <a:t> В XVIII в. развитию льноводства России способствовал </a:t>
            </a:r>
            <a:r>
              <a:rPr lang="ru-RU" sz="1800" b="1" dirty="0"/>
              <a:t>Указ </a:t>
            </a:r>
            <a:r>
              <a:rPr lang="ru-RU" sz="1800" b="1" dirty="0" err="1"/>
              <a:t>имератора</a:t>
            </a:r>
            <a:r>
              <a:rPr lang="ru-RU" sz="1800" b="1" dirty="0"/>
              <a:t> Петра I</a:t>
            </a:r>
            <a:r>
              <a:rPr lang="ru-RU" sz="1800" dirty="0"/>
              <a:t> "О размножении во всех губерниях льняного и пенькового промысла".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" y="598223"/>
            <a:ext cx="4116388" cy="54885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Наши </a:t>
            </a:r>
            <a:r>
              <a:rPr lang="ru-RU" dirty="0"/>
              <a:t>далекие прабабушки шили одежду даже из крапивы. Но она была очень груба и быстро изнашивалась. А женщинам приглянулось другое растение – лен. Льняные ткани достаточно грубые. Но русские умелицы пряли такие тонкие нити, что работать с ними можно было только в сыром и холодном подвале, иначе они рвались. Из них плели знаменитые льняные кружева – </a:t>
            </a:r>
            <a:r>
              <a:rPr lang="ru-RU" dirty="0" err="1"/>
              <a:t>бланды</a:t>
            </a:r>
            <a:r>
              <a:rPr lang="ru-RU" dirty="0"/>
              <a:t>. А еще на Руси умели ткать льняные полотна с рисунком.</a:t>
            </a:r>
          </a:p>
        </p:txBody>
      </p:sp>
    </p:spTree>
    <p:extLst>
      <p:ext uri="{BB962C8B-B14F-4D97-AF65-F5344CB8AC3E}">
        <p14:creationId xmlns:p14="http://schemas.microsoft.com/office/powerpoint/2010/main" val="27242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581128"/>
            <a:ext cx="7767021" cy="732419"/>
          </a:xfrm>
        </p:spPr>
        <p:txBody>
          <a:bodyPr/>
          <a:lstStyle/>
          <a:p>
            <a:r>
              <a:rPr lang="ru-RU" sz="1800" dirty="0"/>
              <a:t>Вроде, простая рубаха, незатейливый сарафан, а как величаво в этой одежде выглядели русские красавицы! Любимому сарафану было посвящено много стихов.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24306"/>
            <a:ext cx="8352928" cy="1417062"/>
          </a:xfrm>
        </p:spPr>
        <p:txBody>
          <a:bodyPr>
            <a:normAutofit/>
          </a:bodyPr>
          <a:lstStyle/>
          <a:p>
            <a:r>
              <a:rPr lang="ru-RU" dirty="0"/>
              <a:t>«Красавица – миру на диво:</a:t>
            </a:r>
          </a:p>
          <a:p>
            <a:r>
              <a:rPr lang="ru-RU" dirty="0"/>
              <a:t>Румяна, стройна, весела,</a:t>
            </a:r>
          </a:p>
          <a:p>
            <a:r>
              <a:rPr lang="ru-RU" dirty="0"/>
              <a:t>Во всякой одежде красива,</a:t>
            </a:r>
          </a:p>
          <a:p>
            <a:r>
              <a:rPr lang="ru-RU" dirty="0"/>
              <a:t>Ко всякой работе ловка!»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 льна делали ткань для одежды.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64558">
            <a:off x="2183792" y="666965"/>
            <a:ext cx="4772156" cy="3598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8" y="5373216"/>
            <a:ext cx="7771943" cy="1296144"/>
          </a:xfrm>
        </p:spPr>
        <p:txBody>
          <a:bodyPr>
            <a:normAutofit fontScale="62500" lnSpcReduction="20000"/>
          </a:bodyPr>
          <a:lstStyle/>
          <a:p>
            <a:r>
              <a:rPr lang="ru-RU" sz="2100" dirty="0"/>
              <a:t>Если парус белеет над волной серебристой,</a:t>
            </a:r>
          </a:p>
          <a:p>
            <a:r>
              <a:rPr lang="ru-RU" sz="2100" dirty="0"/>
              <a:t>Если девушка в платье цвета батиста,</a:t>
            </a:r>
          </a:p>
          <a:p>
            <a:r>
              <a:rPr lang="ru-RU" sz="2100" dirty="0"/>
              <a:t>Если в бурю не рвутся корабельные снасти,</a:t>
            </a:r>
          </a:p>
          <a:p>
            <a:r>
              <a:rPr lang="ru-RU" sz="2100" dirty="0"/>
              <a:t>Это - лен, это наши дары вам на счастье.</a:t>
            </a:r>
          </a:p>
          <a:p>
            <a:r>
              <a:rPr lang="ru-RU" sz="2100" dirty="0"/>
              <a:t>Если видишь ты скатерть самой тонкой работы,</a:t>
            </a:r>
          </a:p>
          <a:p>
            <a:r>
              <a:rPr lang="ru-RU" sz="2100" dirty="0"/>
              <a:t>Это лен проявляет о людях заботу.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5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00808"/>
            <a:ext cx="4788023" cy="3591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965" y="3089055"/>
            <a:ext cx="3789040" cy="3789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60648"/>
            <a:ext cx="4104456" cy="3456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Зал </a:t>
            </a:r>
            <a:r>
              <a:rPr lang="ru-RU" dirty="0"/>
              <a:t>времен царствования Екатерины Второй и Александра Первого.</a:t>
            </a:r>
          </a:p>
        </p:txBody>
      </p:sp>
    </p:spTree>
    <p:extLst>
      <p:ext uri="{BB962C8B-B14F-4D97-AF65-F5344CB8AC3E}">
        <p14:creationId xmlns:p14="http://schemas.microsoft.com/office/powerpoint/2010/main" val="25813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492896"/>
            <a:ext cx="4392488" cy="41473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ru-RU" sz="2000" dirty="0" smtClean="0"/>
              <a:t>1)Модель мельницы. Архангельская губ., конец 19- начало 20 века. Автор М.И. Кузнецов. Изготовлена 1970-1980-х годах.</a:t>
            </a:r>
            <a:br>
              <a:rPr lang="ru-RU" sz="2000" dirty="0" smtClean="0"/>
            </a:br>
            <a:r>
              <a:rPr lang="ru-RU" sz="2000" dirty="0" smtClean="0"/>
              <a:t>2)Мера для зерна. Россия. 19 век.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90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248</TotalTime>
  <Words>401</Words>
  <Application>Microsoft Office PowerPoint</Application>
  <PresentationFormat>Экран (4:3)</PresentationFormat>
  <Paragraphs>36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Государственный исторический музей.</vt:lpstr>
      <vt:lpstr>Интерактивная образовательная программа. Проект «Путешествие на Поезде времени» </vt:lpstr>
      <vt:lpstr>Карета подана!</vt:lpstr>
      <vt:lpstr>Самым распространенным видом женского досуга в мещанских и купеческих семьях было рукоделие. Чаще всего вышивали, плели кружева, вязали крючком и на спи­цах. Характер рукоделия и его практическое значение опре­делялись материальными возможностями семьи: девушки из бедного и среднего купечества сами готовили себе приданое; для богатых рукоделие было больше развлечением. </vt:lpstr>
      <vt:lpstr>На Руси лен широко известен с IX века. В XVIII в. развитию льноводства России способствовал Указ имератора Петра I "О размножении во всех губерниях льняного и пенькового промысла".</vt:lpstr>
      <vt:lpstr>Вроде, простая рубаха, незатейливый сарафан, а как величаво в этой одежде выглядели русские красавицы! Любимому сарафану было посвящено много стихов.</vt:lpstr>
      <vt:lpstr>Изо льна делали ткань для одежды.</vt:lpstr>
      <vt:lpstr>Презентация PowerPoint</vt:lpstr>
      <vt:lpstr>1)Модель мельницы. Архангельская губ., конец 19- начало 20 века. Автор М.И. Кузнецов. Изготовлена 1970-1980-х годах. 2)Мера для зерна. Россия. 19 век.</vt:lpstr>
      <vt:lpstr>Экспозиции музея в полной мере отражают историю и культуру России от древности до современности.</vt:lpstr>
      <vt:lpstr>Презентация PowerPoint</vt:lpstr>
      <vt:lpstr>Веер являлся непременным атрибутом женского костюма в 19 веке, особенно вечернего или бального.</vt:lpstr>
      <vt:lpstr>Тайна веера.</vt:lpstr>
      <vt:lpstr>Оформление интерьеров в дворянских домах.</vt:lpstr>
      <vt:lpstr>Мы познакомились с бытом дворян и крестьян на примере вещей из коллекции Исторического музея, узнали, каков был уклад жизни в XVIII–XIX веках, дети разгадали старинные загадки о предметах домашнего обихода и поучаствовали в интерактивной игре «Матушкин дом».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Голова</dc:creator>
  <cp:lastModifiedBy>Виктория Голова</cp:lastModifiedBy>
  <cp:revision>19</cp:revision>
  <dcterms:created xsi:type="dcterms:W3CDTF">2015-03-03T09:53:26Z</dcterms:created>
  <dcterms:modified xsi:type="dcterms:W3CDTF">2015-03-04T11:34:40Z</dcterms:modified>
</cp:coreProperties>
</file>