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9" autoAdjust="0"/>
  </p:normalViewPr>
  <p:slideViewPr>
    <p:cSldViewPr>
      <p:cViewPr varScale="1">
        <p:scale>
          <a:sx n="80" d="100"/>
          <a:sy n="80" d="100"/>
        </p:scale>
        <p:origin x="-3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3A25F8-B110-41A2-9B5A-EFAC7C564687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A3277B-4499-4899-963A-E63A4AB73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6E64-23FA-46E9-8B04-12CE621DC9BA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A7C8-41CD-4E11-9518-70B292008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F7FA-2942-41B5-9147-903EF202C60C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2610-2C6F-4DFF-9156-07FB86D75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AC1A-BD71-4375-8207-B7F23C7A04AE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9263-53A3-4882-B9C7-F0AC6D201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BD72-B649-4864-9FA7-7D8BF732CD37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37C2-C52A-4256-9AE6-E26927B53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BC07-A382-4890-9FD5-1C723D70FF1E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8900-5068-41B7-949F-67ACC7D25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3A8F-7655-4850-8707-269F3F1E761E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75E3-9824-476E-A9FD-07D69BAD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F96B-48C8-4AE7-9CD5-6ED638D41107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E975-3EFB-4FE5-BA90-A16C875EA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A9C9-863D-4AE3-8B63-A90396446C7A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A113-57B5-4BCC-8762-057E1470C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52BF-CC6B-49C4-B354-9FD5EEF831F3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192D-226D-43FD-AFCE-390B1F6A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1CE10-3551-47C0-B39C-AD9FB6401434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E863-03B9-4E7D-9A71-CF096FF26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09AA-563F-41DC-AD78-15382EAF981A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50DD-4A50-48CF-9755-ED8E624C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EBAE5-C91F-4B62-BE61-DC7D3712C2B0}" type="datetimeFigureOut">
              <a:rPr lang="ru-RU"/>
              <a:pPr>
                <a:defRPr/>
              </a:pPr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539750" y="981075"/>
            <a:ext cx="7918450" cy="1900238"/>
          </a:xfrm>
        </p:spPr>
        <p:txBody>
          <a:bodyPr/>
          <a:lstStyle/>
          <a:p>
            <a:r>
              <a:rPr lang="ru-RU" sz="3600" b="1" i="1" smtClean="0">
                <a:latin typeface="Script MT Bold" pitchFamily="66" charset="0"/>
              </a:rPr>
              <a:t/>
            </a:r>
            <a:br>
              <a:rPr lang="ru-RU" sz="3600" b="1" i="1" smtClean="0">
                <a:latin typeface="Script MT Bold" pitchFamily="66" charset="0"/>
              </a:rPr>
            </a:br>
            <a:r>
              <a:rPr lang="ru-RU" sz="3600" b="1" i="1" smtClean="0">
                <a:latin typeface="Script MT Bold" pitchFamily="66" charset="0"/>
              </a:rPr>
              <a:t> </a:t>
            </a:r>
            <a:r>
              <a:rPr lang="ru-RU" sz="2700" b="1" i="1" smtClean="0">
                <a:latin typeface="Script MT Bold" pitchFamily="66" charset="0"/>
              </a:rPr>
              <a:t>МКДОУ детский сад № 4 «Теремок»</a:t>
            </a:r>
            <a:br>
              <a:rPr lang="ru-RU" sz="2700" b="1" i="1" smtClean="0">
                <a:latin typeface="Script MT Bold" pitchFamily="66" charset="0"/>
              </a:rPr>
            </a:br>
            <a:r>
              <a:rPr lang="ru-RU" sz="2700" b="1" i="1" smtClean="0">
                <a:latin typeface="Script MT Bold" pitchFamily="66" charset="0"/>
              </a:rPr>
              <a:t>общеразвивающего вида городского поселения </a:t>
            </a:r>
            <a:br>
              <a:rPr lang="ru-RU" sz="2700" b="1" i="1" smtClean="0">
                <a:latin typeface="Script MT Bold" pitchFamily="66" charset="0"/>
              </a:rPr>
            </a:br>
            <a:r>
              <a:rPr lang="ru-RU" sz="2700" b="1" i="1" smtClean="0">
                <a:latin typeface="Script MT Bold" pitchFamily="66" charset="0"/>
              </a:rPr>
              <a:t>г. Семилуки Воронежской области.</a:t>
            </a:r>
            <a:r>
              <a:rPr lang="ru-RU" smtClean="0"/>
              <a:t> </a:t>
            </a:r>
            <a:r>
              <a:rPr lang="ru-RU" sz="3600" b="1" i="1" smtClean="0">
                <a:latin typeface="Script MT Bold" pitchFamily="66" charset="0"/>
              </a:rPr>
              <a:t/>
            </a:r>
            <a:br>
              <a:rPr lang="ru-RU" sz="3600" b="1" i="1" smtClean="0">
                <a:latin typeface="Script MT Bold" pitchFamily="66" charset="0"/>
              </a:rPr>
            </a:br>
            <a:r>
              <a:rPr lang="ru-RU" sz="3600" b="1" i="1" smtClean="0">
                <a:latin typeface="Script MT Bold" pitchFamily="66" charset="0"/>
              </a:rPr>
              <a:t/>
            </a:r>
            <a:br>
              <a:rPr lang="ru-RU" sz="3600" b="1" i="1" smtClean="0">
                <a:latin typeface="Script MT Bold" pitchFamily="66" charset="0"/>
              </a:rPr>
            </a:br>
            <a:r>
              <a:rPr lang="ru-RU" sz="3600" b="1" i="1" smtClean="0">
                <a:latin typeface="Script MT Bold" pitchFamily="66" charset="0"/>
              </a:rPr>
              <a:t>ОРГАНИЗАЦИЯ   ЛЕТНЕГО   ОТДЫХА  ДОШКОЛЬНИКОВ  НА   УЧАСТКЕ  ДЕТСКОГО  САДА</a:t>
            </a:r>
            <a:r>
              <a:rPr lang="ru-RU" sz="4000" smtClean="0"/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sz="3600" b="1" i="1" smtClean="0">
              <a:solidFill>
                <a:schemeClr val="tx1"/>
              </a:solidFill>
              <a:latin typeface="Script MT Bold" pitchFamily="66" charset="0"/>
            </a:endParaRPr>
          </a:p>
          <a:p>
            <a:pPr algn="r"/>
            <a:r>
              <a:rPr lang="ru-RU" sz="2800" b="1" i="1" smtClean="0">
                <a:solidFill>
                  <a:schemeClr val="tx1"/>
                </a:solidFill>
                <a:latin typeface="Script MT Bold" pitchFamily="66" charset="0"/>
              </a:rPr>
              <a:t>Воспитатель 1 КК</a:t>
            </a:r>
          </a:p>
          <a:p>
            <a:pPr algn="r"/>
            <a:r>
              <a:rPr lang="ru-RU" sz="2800" b="1" i="1" smtClean="0">
                <a:solidFill>
                  <a:schemeClr val="tx1"/>
                </a:solidFill>
                <a:latin typeface="Script MT Bold" pitchFamily="66" charset="0"/>
              </a:rPr>
              <a:t>Ласкина Марина</a:t>
            </a:r>
          </a:p>
          <a:p>
            <a:pPr algn="r"/>
            <a:r>
              <a:rPr lang="ru-RU" sz="2800" b="1" i="1" smtClean="0">
                <a:solidFill>
                  <a:schemeClr val="tx1"/>
                </a:solidFill>
                <a:latin typeface="Script MT Bold" pitchFamily="66" charset="0"/>
              </a:rPr>
              <a:t>Валентиновна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43438" y="908050"/>
            <a:ext cx="4038600" cy="52578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latin typeface="Script MT Bold" pitchFamily="66" charset="0"/>
              </a:rPr>
              <a:t>Для  приобщения  детей  к  экологической   культуре  используются  различные   виды	 детской  деятельности: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latin typeface="Script MT Bold" pitchFamily="66" charset="0"/>
              </a:rPr>
              <a:t>поисково- познавательная, опытническо-      экспериментальная,		 моделирующая,  игровая ,  социально- эмоциональная, природоохранная.	 Вместе  со  взрослыми   дети  охотно  ухаживают  за  цветниками, мини огородами  детского  сада. Так совершенствуются  познавательные  умения, проявляются  радостные 	 чувства  в  связи  с  коллективным  трудом, желание  украшать   участок,  развивается интерес к жизни  объектов  живой природы,   воспитывается  любовь  ко  всему   живому.</a:t>
            </a:r>
          </a:p>
        </p:txBody>
      </p:sp>
      <p:pic>
        <p:nvPicPr>
          <p:cNvPr id="48143" name="Picture 15" descr="19500_html_m50487c3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73238"/>
            <a:ext cx="2663825" cy="1997075"/>
          </a:xfrm>
        </p:spPr>
      </p:pic>
      <p:pic>
        <p:nvPicPr>
          <p:cNvPr id="48144" name="Picture 16" descr="imagesHC0JLIN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4149725"/>
            <a:ext cx="2808288" cy="210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229600" cy="54006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i="1" smtClean="0">
                <a:latin typeface="Script MT Bold" pitchFamily="66" charset="0"/>
              </a:rPr>
              <a:t>На фоне  экологической  напряженности  в мире, небывалого  роста  болезней  «цивилизации»,	 чтобы  быть  здоровым, нужно  овладеть искусством  его  сохранения  и  укрепления.  Поэтому	 является  актуальным  вопрос  оздоровления  детей  дошкольного  возраста. Использование  естественных  факторов  природы, создание  благоприятных   условий  для  разнообразной 	 деятельности  и  прежде  всего  для движений   ребенка  является  одним из основных средств 	 физического  воспитания   маленьких  детей.  Каждое  летнее  утро  в  детском  саду  начинается 	  с  зарядки, несущей  для  дошкольников  интересное  сказочное  содержание   с  характерным    	 музыкальным  сопровождением.  На  спортивной  площадке  оборудованы  места  для  дорожек	 здоровья, где  дети  с  удовольствием  ходят  босиком  по  травке, песку , камешкам  и  по  ребристой  дорожке  из  деревянных  палочек.  Спортивные  праздники, соревнования, экскурсии, подвижные  игры  дают  свои  результаты:  У  детей  формируется потребность  в  организованной двигательной  активности, у  многих  детей  снимается  напряженность, скованность, активизируется  высшая  психическая  деятельность, проявляется  способность  к волевой  регуляции  поведения, настойчивость, терпение, умение  преодолевать  трудности.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794500" cy="45339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i="1" smtClean="0">
                <a:latin typeface="Script MT Bold" pitchFamily="66" charset="0"/>
              </a:rPr>
              <a:t>Здоровым быть здорово!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0" y="333375"/>
            <a:ext cx="4038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i="1" smtClean="0">
                <a:latin typeface="Script MT Bold" pitchFamily="66" charset="0"/>
              </a:rPr>
              <a:t>Территория    детского  сада должна быть максимально озеленена  разными  деревьями, кустарниками , клумбами для благоприятного нахождения детей здесь </a:t>
            </a:r>
            <a:r>
              <a:rPr lang="ru-RU" sz="2000" b="1" i="1" smtClean="0">
                <a:latin typeface="Arial" charset="0"/>
              </a:rPr>
              <a:t>.</a:t>
            </a:r>
          </a:p>
        </p:txBody>
      </p:sp>
      <p:pic>
        <p:nvPicPr>
          <p:cNvPr id="60426" name="Picture 10" descr="motivator-44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61341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0" y="549275"/>
            <a:ext cx="40386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latin typeface="Script MT Bold" pitchFamily="66" charset="0"/>
              </a:rPr>
              <a:t>Целенаправленная деятельность  педагога  в  воспитании  детей  дошкольного  возраста  	 приносит  добрые  плоды. У детей  развивается  эмоционально- доброжелательное  отношение	 к   живым объектам  природы в  процессе  общения с  ними, формируется  потребность заботиться об экологической чистоте своего, участка, двора, города. Так  воспитывается  любовь к родному краю, к Родине.</a:t>
            </a:r>
            <a:r>
              <a:rPr lang="ru-RU" sz="2000" smtClean="0"/>
              <a:t>				</a:t>
            </a:r>
          </a:p>
        </p:txBody>
      </p:sp>
      <p:pic>
        <p:nvPicPr>
          <p:cNvPr id="63495" name="Picture 7" descr="motivator-44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92375"/>
            <a:ext cx="42291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/>
          </p:cNvSpPr>
          <p:nvPr>
            <p:ph type="clipArt" sz="half" idx="4294967295"/>
          </p:nvPr>
        </p:nvSpPr>
        <p:spPr>
          <a:xfrm>
            <a:off x="457200" y="1600200"/>
            <a:ext cx="4038600" cy="4525963"/>
          </a:xfrm>
        </p:spPr>
      </p:sp>
      <p:sp>
        <p:nvSpPr>
          <p:cNvPr id="655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00563" y="620713"/>
            <a:ext cx="4038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i="1" smtClean="0">
                <a:latin typeface="Script MT Bold" pitchFamily="66" charset="0"/>
              </a:rPr>
              <a:t>В.А. Сухомлинский  писал: </a:t>
            </a:r>
          </a:p>
          <a:p>
            <a:pPr algn="ctr">
              <a:buFont typeface="Arial" charset="0"/>
              <a:buNone/>
            </a:pPr>
            <a:r>
              <a:rPr lang="ru-RU" sz="2400" b="1" i="1" smtClean="0">
                <a:latin typeface="Script MT Bold" pitchFamily="66" charset="0"/>
              </a:rPr>
              <a:t>«Мир, окружающий   ребёнка, - прежде  всего, мир  природы		с  безграничным  богатством  явлений, с неисчерпаемой   красотой.  Здесь, в природе,		вечный  источник  детского разума»	</a:t>
            </a:r>
          </a:p>
        </p:txBody>
      </p:sp>
      <p:pic>
        <p:nvPicPr>
          <p:cNvPr id="65542" name="Picture 6" descr="s3img_196142896_20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36838"/>
            <a:ext cx="38100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6000" b="1" i="1" smtClean="0">
                <a:latin typeface="Script MT Bold" pitchFamily="66" charset="0"/>
              </a:rPr>
              <a:t>Спасибо</a:t>
            </a:r>
          </a:p>
          <a:p>
            <a:pPr algn="ctr">
              <a:buFont typeface="Arial" charset="0"/>
              <a:buNone/>
            </a:pPr>
            <a:r>
              <a:rPr lang="ru-RU" sz="6000" b="1" i="1" smtClean="0">
                <a:latin typeface="Script MT Bold" pitchFamily="66" charset="0"/>
              </a:rPr>
              <a:t>За</a:t>
            </a:r>
          </a:p>
          <a:p>
            <a:pPr algn="ctr">
              <a:buFont typeface="Arial" charset="0"/>
              <a:buNone/>
            </a:pPr>
            <a:r>
              <a:rPr lang="ru-RU" sz="6000" b="1" i="1" smtClean="0">
                <a:latin typeface="Script MT Bold" pitchFamily="66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219700" y="692150"/>
            <a:ext cx="3467100" cy="5576888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latin typeface="Script MT Bold" pitchFamily="66" charset="0"/>
              </a:rPr>
              <a:t>Современная  экологическая  этика  ищет  решение  проблем  человечества  в  душе  человека. Уважение  к  жизни, к природе – вот  принцип  этой  этики. Все мы  -  дети  природы, и с малых лет  должны  познавать  её  и  непременно  учиться 	 любить,  оберегать, разумно  пользоваться  ею. И наша  цель, цель педагога,-  неторопливо и  бережно  вести  детей  в  мир  природы, дать  им  необходимые  знания  о ней, пробудить  интерес  и  вырастить  доброго  друга  природы. Начинать  работу  по  формированию	 экологической  культуры  следует  с  дошкольного  возраст</a:t>
            </a:r>
            <a:r>
              <a:rPr lang="ru-RU" sz="1600" b="1" i="1" smtClean="0">
                <a:latin typeface="Arial" charset="0"/>
              </a:rPr>
              <a:t>, </a:t>
            </a:r>
            <a:r>
              <a:rPr lang="ru-RU" sz="1600" b="1" i="1" smtClean="0">
                <a:latin typeface="Script MT Bold" pitchFamily="66" charset="0"/>
              </a:rPr>
              <a:t>когда закладываются 	 основные  способы  познания  окружающей  действительности, развивается   ценностное  отношение  к  ней.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600" b="1" smtClean="0">
              <a:latin typeface="Script MT Bold" pitchFamily="66" charset="0"/>
            </a:endParaRPr>
          </a:p>
        </p:txBody>
      </p:sp>
      <p:pic>
        <p:nvPicPr>
          <p:cNvPr id="39943" name="Picture 7" descr="113508088_3649429_ti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16113"/>
            <a:ext cx="4608512" cy="3529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3438" y="836613"/>
            <a:ext cx="4038600" cy="4784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>
                <a:latin typeface="Script MT Bold" pitchFamily="66" charset="0"/>
              </a:rPr>
              <a:t>Летний  период  является   самым  благоприятным  временем   общения  ребенка	 с природой.</a:t>
            </a:r>
            <a:r>
              <a:rPr lang="ru-RU" sz="2400" b="1" i="1" smtClean="0">
                <a:latin typeface="Script MT Bold" pitchFamily="66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>
                <a:latin typeface="Script MT Bold" pitchFamily="66" charset="0"/>
              </a:rPr>
              <a:t>Находясь  в  детском  саду  большую  часть  времени,  дети  вместе  с  воспитателем  наблюдают  за  непрерывным  развитием  всего  живого, делают  свои  маленькие	 открытия, удивляются. Радуются  каждому  неповторимому  летнему  дню</a:t>
            </a:r>
            <a:r>
              <a:rPr lang="ru-RU" sz="2400" b="1" i="1" smtClean="0">
                <a:latin typeface="Script MT Bold" pitchFamily="66" charset="0"/>
              </a:rPr>
              <a:t> . </a:t>
            </a:r>
          </a:p>
          <a:p>
            <a:pPr>
              <a:lnSpc>
                <a:spcPct val="90000"/>
              </a:lnSpc>
            </a:pPr>
            <a:endParaRPr lang="ru-RU" sz="2000" b="1" i="1" smtClean="0">
              <a:latin typeface="Script MT Bold" pitchFamily="66" charset="0"/>
            </a:endParaRPr>
          </a:p>
        </p:txBody>
      </p:sp>
      <p:pic>
        <p:nvPicPr>
          <p:cNvPr id="40967" name="Picture 7" descr="1317412703_253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213100"/>
            <a:ext cx="3887787" cy="280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859338" y="765175"/>
            <a:ext cx="3609975" cy="3057525"/>
          </a:xfrm>
        </p:spPr>
        <p:txBody>
          <a:bodyPr/>
          <a:lstStyle/>
          <a:p>
            <a:r>
              <a:rPr lang="ru-RU" sz="2400" b="1" i="1" smtClean="0">
                <a:latin typeface="Script MT Bold" pitchFamily="66" charset="0"/>
              </a:rPr>
              <a:t>День облачка</a:t>
            </a:r>
          </a:p>
          <a:p>
            <a:r>
              <a:rPr lang="ru-RU" sz="2400" b="1" i="1" smtClean="0">
                <a:latin typeface="Script MT Bold" pitchFamily="66" charset="0"/>
              </a:rPr>
              <a:t>День  дождика</a:t>
            </a:r>
          </a:p>
          <a:p>
            <a:r>
              <a:rPr lang="ru-RU" sz="2400" b="1" i="1" smtClean="0">
                <a:latin typeface="Script MT Bold" pitchFamily="66" charset="0"/>
              </a:rPr>
              <a:t>День  радуги</a:t>
            </a:r>
          </a:p>
          <a:p>
            <a:r>
              <a:rPr lang="ru-RU" sz="2400" b="1" i="1" smtClean="0">
                <a:latin typeface="Script MT Bold" pitchFamily="66" charset="0"/>
              </a:rPr>
              <a:t>День   воды	 </a:t>
            </a:r>
          </a:p>
          <a:p>
            <a:r>
              <a:rPr lang="ru-RU" sz="2400" b="1" i="1" smtClean="0">
                <a:latin typeface="Script MT Bold" pitchFamily="66" charset="0"/>
              </a:rPr>
              <a:t>День  цветов  </a:t>
            </a:r>
          </a:p>
          <a:p>
            <a:r>
              <a:rPr lang="ru-RU" sz="2400" b="1" i="1" smtClean="0">
                <a:latin typeface="Script MT Bold" pitchFamily="66" charset="0"/>
              </a:rPr>
              <a:t>День птиц</a:t>
            </a:r>
          </a:p>
          <a:p>
            <a:r>
              <a:rPr lang="ru-RU" sz="2400" b="1" i="1" smtClean="0">
                <a:latin typeface="Script MT Bold" pitchFamily="66" charset="0"/>
              </a:rPr>
              <a:t>День  песка</a:t>
            </a:r>
          </a:p>
        </p:txBody>
      </p:sp>
      <p:pic>
        <p:nvPicPr>
          <p:cNvPr id="41991" name="Picture 7" descr="51977eb1a2c5f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068638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3789363"/>
            <a:ext cx="4038600" cy="2336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i="1" smtClean="0">
                <a:latin typeface="Script MT Bold" pitchFamily="66" charset="0"/>
              </a:rPr>
              <a:t>Удивительное</a:t>
            </a:r>
            <a:r>
              <a:rPr lang="ru-RU" sz="3600" b="1" i="1" smtClean="0">
                <a:latin typeface="Script MT Bold" pitchFamily="66" charset="0"/>
              </a:rPr>
              <a:t> </a:t>
            </a:r>
            <a:r>
              <a:rPr lang="ru-RU" sz="4400" b="1" i="1" smtClean="0">
                <a:latin typeface="Script MT Bold" pitchFamily="66" charset="0"/>
              </a:rPr>
              <a:t>рядом!</a:t>
            </a:r>
          </a:p>
          <a:p>
            <a:pPr algn="ctr">
              <a:buFont typeface="Arial" charset="0"/>
              <a:buNone/>
            </a:pPr>
            <a:endParaRPr lang="ru-RU" sz="2800" smtClean="0">
              <a:latin typeface="Script MT Bold" pitchFamily="66" charset="0"/>
            </a:endParaRPr>
          </a:p>
        </p:txBody>
      </p:sp>
      <p:pic>
        <p:nvPicPr>
          <p:cNvPr id="43015" name="Picture 7" descr="1906044_0_4d103_d07e47ce_-1-x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3638550" cy="4448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0" y="836613"/>
            <a:ext cx="4038600" cy="37433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latin typeface="Script MT Bold" pitchFamily="66" charset="0"/>
              </a:rPr>
              <a:t>Если  привлечь родителей  в  эколого-образовательное  пространство  детского  сада, то  это позволит модернизировать  развивающую  среду  прогулочного  участка  группы:  Экологическую тропу  пополнить   новыми  видами   молодых  деревьев, кустарников. Повесить скворечники и кормушки.	 Старые  пни  и  спилы  превратить  в  расписные  столики  и  сиденья. Здесь  дети  будут  заниматься, например, художественной  деятельностью</a:t>
            </a:r>
          </a:p>
        </p:txBody>
      </p:sp>
      <p:pic>
        <p:nvPicPr>
          <p:cNvPr id="44039" name="Picture 7" descr="687474703a2f2f7374726f696d2d2d64616368792e72752f77702d636f6e74656e742f75706c6f6164732f323031322f30342fd0bfd0bed0b4d0b5d0bbd0bad0b82dd0b4d0bbd18f2dd181d0b0d0b4d0b0342e6a706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708275"/>
            <a:ext cx="4038600" cy="3313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0" y="1196975"/>
            <a:ext cx="4038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>
                <a:latin typeface="Script MT Bold" pitchFamily="66" charset="0"/>
              </a:rPr>
              <a:t>Ежедневные  наблюдения  за  погодой  не ослабили  интерес  детей  к данному 	 виду  деятельности, 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2000" b="1" i="1" smtClean="0">
                <a:latin typeface="Script MT Bold" pitchFamily="66" charset="0"/>
              </a:rPr>
              <a:t>так как  для  игры  в  «метеорологов» можно использовать  самодельные	  приборы:  барометр , анемометр, флюгер,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2000" b="1" i="1" smtClean="0">
                <a:latin typeface="Script MT Bold" pitchFamily="66" charset="0"/>
              </a:rPr>
              <a:t> термометр.</a:t>
            </a:r>
          </a:p>
        </p:txBody>
      </p:sp>
      <p:pic>
        <p:nvPicPr>
          <p:cNvPr id="45063" name="Picture 7" descr="51ed2ff54ca5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6838"/>
            <a:ext cx="4248150" cy="3316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620713"/>
            <a:ext cx="4038600" cy="55054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latin typeface="Script MT Bold" pitchFamily="66" charset="0"/>
              </a:rPr>
              <a:t>Чтобы  жизнь  детей  была  интересной, психологически  комфортной, нужно стараться	 сделать  территорию  детского сада  чистой  и  красивой, наполняя   её  сказочными , но 	 близкими  к  природной  реальности  приятными  мелочами  - это  белый  лебедь, плывущий  в  цветочном « хороводе», и  деревянная  гусеница, притаившаяся   под  берёзой, и журавлик, склонивший  длинную  шею  на  зеленой  лужайке, пеньки- великаны, превратившиеся с помощью  кисти  и  красок  в  забавных  животных. Под  тенью   старого развесистого  дерева  можно  с  детьми   создать композицию  из  тенелюбивых  растений,	 декоративных  камушков  и бросового  материала, которой совместно с  детьми  можно дать  название  «Домик у пруда»</a:t>
            </a:r>
            <a:r>
              <a:rPr lang="ru-RU" sz="1800" b="1" i="1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46087" name="Picture 7" descr="5718f8c5a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276475"/>
            <a:ext cx="4319588" cy="367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00563" y="981075"/>
            <a:ext cx="4038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500" b="1" i="1" smtClean="0">
                <a:latin typeface="Script MT Bold" pitchFamily="66" charset="0"/>
              </a:rPr>
              <a:t>Таким  образом</a:t>
            </a:r>
            <a:r>
              <a:rPr lang="ru-RU" sz="2500" b="1" i="1" smtClean="0">
                <a:latin typeface="Arial" charset="0"/>
              </a:rPr>
              <a:t>,</a:t>
            </a:r>
            <a:r>
              <a:rPr lang="ru-RU" sz="2500" b="1" i="1" smtClean="0">
                <a:latin typeface="Script MT Bold" pitchFamily="66" charset="0"/>
              </a:rPr>
              <a:t>  </a:t>
            </a:r>
            <a:endParaRPr lang="ru-RU" sz="2500" b="1" i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500" b="1" i="1" smtClean="0">
                <a:latin typeface="Script MT Bold" pitchFamily="66" charset="0"/>
              </a:rPr>
              <a:t>дети  приобретают богатый  чувственный  опыт и  используют  его  в  своей  практической  деятельности.</a:t>
            </a:r>
            <a:r>
              <a:rPr lang="ru-RU" sz="2500" b="1" i="1" smtClean="0">
                <a:solidFill>
                  <a:srgbClr val="000099"/>
                </a:solidFill>
                <a:latin typeface="Script MT Bold" pitchFamily="66" charset="0"/>
              </a:rPr>
              <a:t>	</a:t>
            </a:r>
          </a:p>
          <a:p>
            <a:endParaRPr lang="ru-RU" sz="2800" smtClean="0"/>
          </a:p>
        </p:txBody>
      </p:sp>
      <p:pic>
        <p:nvPicPr>
          <p:cNvPr id="47111" name="Picture 7" descr="2-1-curios-child-looking-at-butterfly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20938"/>
            <a:ext cx="4038600" cy="347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622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Calibri</vt:lpstr>
      <vt:lpstr>Arial</vt:lpstr>
      <vt:lpstr>Script MT Bold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  МКДОУ детский сад № 4 «Теремок» общеразвивающего вида городского поселения  г. Семилуки Воронежской области.   ОРГАНИЗАЦИЯ   ЛЕТНЕГО   ОТДЫХА  ДОШКОЛЬНИКОВ  НА   УЧАСТКЕ  ДЕТСКОГО  САДА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Здоровым быть здорово!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</cp:revision>
  <dcterms:created xsi:type="dcterms:W3CDTF">2013-01-06T18:32:13Z</dcterms:created>
  <dcterms:modified xsi:type="dcterms:W3CDTF">2015-04-04T18:17:13Z</dcterms:modified>
</cp:coreProperties>
</file>