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71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1FC07-AFF7-402E-A848-DD17FC4E68F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E5E6A-1268-48A6-B91E-92574764D20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400" b="1" dirty="0" smtClean="0"/>
            <a:t>Sunday</a:t>
          </a:r>
          <a:endParaRPr lang="ru-RU" sz="2400" b="1" dirty="0"/>
        </a:p>
      </dgm:t>
    </dgm:pt>
    <dgm:pt modelId="{D12C70C4-3CEE-4713-80DA-B8EFB3E0BC6E}" type="parTrans" cxnId="{FBF6A87B-A9B9-48B9-B05D-A9FED1DECCFC}">
      <dgm:prSet/>
      <dgm:spPr/>
      <dgm:t>
        <a:bodyPr/>
        <a:lstStyle/>
        <a:p>
          <a:endParaRPr lang="ru-RU" sz="2400" b="1"/>
        </a:p>
      </dgm:t>
    </dgm:pt>
    <dgm:pt modelId="{F7986E04-3F2F-40EC-9C6E-1B6C8762351C}" type="sibTrans" cxnId="{FBF6A87B-A9B9-48B9-B05D-A9FED1DECCFC}">
      <dgm:prSet/>
      <dgm:spPr/>
      <dgm:t>
        <a:bodyPr/>
        <a:lstStyle/>
        <a:p>
          <a:endParaRPr lang="ru-RU" sz="2400" b="1" dirty="0"/>
        </a:p>
      </dgm:t>
    </dgm:pt>
    <dgm:pt modelId="{C6B8DECE-C82F-445F-88BA-FF9AECF4947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 smtClean="0"/>
            <a:t>Wednesday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/>
        </a:p>
      </dgm:t>
    </dgm:pt>
    <dgm:pt modelId="{3DCDAF1D-9F96-4954-B109-7CD81C321C50}" type="parTrans" cxnId="{915A3C80-7327-4E0F-9318-9328B6FF2929}">
      <dgm:prSet/>
      <dgm:spPr/>
      <dgm:t>
        <a:bodyPr/>
        <a:lstStyle/>
        <a:p>
          <a:endParaRPr lang="ru-RU" sz="2400" b="1"/>
        </a:p>
      </dgm:t>
    </dgm:pt>
    <dgm:pt modelId="{E54983CC-878C-48B8-ACFC-352F0DF4AA65}" type="sibTrans" cxnId="{915A3C80-7327-4E0F-9318-9328B6FF2929}">
      <dgm:prSet/>
      <dgm:spPr/>
      <dgm:t>
        <a:bodyPr/>
        <a:lstStyle/>
        <a:p>
          <a:endParaRPr lang="ru-RU" sz="2400" b="1" dirty="0"/>
        </a:p>
      </dgm:t>
    </dgm:pt>
    <dgm:pt modelId="{639C4748-617B-4449-AD45-F069956492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400" b="1" dirty="0" smtClean="0"/>
            <a:t>Monday</a:t>
          </a:r>
        </a:p>
      </dgm:t>
    </dgm:pt>
    <dgm:pt modelId="{CB4FA54F-6D76-42F7-B171-219E48FFFCD4}" type="parTrans" cxnId="{F30C3D62-E405-4BBB-9A74-22B31645E529}">
      <dgm:prSet/>
      <dgm:spPr/>
      <dgm:t>
        <a:bodyPr/>
        <a:lstStyle/>
        <a:p>
          <a:endParaRPr lang="ru-RU" sz="2400" b="1"/>
        </a:p>
      </dgm:t>
    </dgm:pt>
    <dgm:pt modelId="{D24CFD10-87A3-4E9A-85F3-A5FE2568566B}" type="sibTrans" cxnId="{F30C3D62-E405-4BBB-9A74-22B31645E529}">
      <dgm:prSet/>
      <dgm:spPr/>
      <dgm:t>
        <a:bodyPr/>
        <a:lstStyle/>
        <a:p>
          <a:endParaRPr lang="ru-RU" sz="2400" b="1" dirty="0"/>
        </a:p>
      </dgm:t>
    </dgm:pt>
    <dgm:pt modelId="{14D420E2-C818-4077-B38C-0107A0747AC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400" b="1" dirty="0" smtClean="0"/>
            <a:t>Tuesday</a:t>
          </a:r>
        </a:p>
      </dgm:t>
    </dgm:pt>
    <dgm:pt modelId="{E15E52CF-E11B-4E24-903D-A8A88AC4CE15}" type="parTrans" cxnId="{0CBFC01B-5A6C-419D-9A1F-8711C24D6B4E}">
      <dgm:prSet/>
      <dgm:spPr/>
      <dgm:t>
        <a:bodyPr/>
        <a:lstStyle/>
        <a:p>
          <a:endParaRPr lang="ru-RU" sz="2400" b="1"/>
        </a:p>
      </dgm:t>
    </dgm:pt>
    <dgm:pt modelId="{49A8E743-25C1-4939-8CAC-1F7FE1D16B04}" type="sibTrans" cxnId="{0CBFC01B-5A6C-419D-9A1F-8711C24D6B4E}">
      <dgm:prSet/>
      <dgm:spPr/>
      <dgm:t>
        <a:bodyPr/>
        <a:lstStyle/>
        <a:p>
          <a:endParaRPr lang="ru-RU" sz="2400" b="1" dirty="0"/>
        </a:p>
      </dgm:t>
    </dgm:pt>
    <dgm:pt modelId="{AB2B61A3-AE5A-4652-A683-5FDE818BD68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 smtClean="0"/>
            <a:t>Thursday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dirty="0" smtClean="0"/>
        </a:p>
      </dgm:t>
    </dgm:pt>
    <dgm:pt modelId="{26744A91-84FC-42FF-9D6A-E3B02B60D042}" type="parTrans" cxnId="{976DF037-7C42-4520-8380-9AFA70A94EAF}">
      <dgm:prSet/>
      <dgm:spPr/>
      <dgm:t>
        <a:bodyPr/>
        <a:lstStyle/>
        <a:p>
          <a:endParaRPr lang="ru-RU" sz="2400" b="1"/>
        </a:p>
      </dgm:t>
    </dgm:pt>
    <dgm:pt modelId="{88A535B2-B4CD-454D-AF46-DBCE10E85973}" type="sibTrans" cxnId="{976DF037-7C42-4520-8380-9AFA70A94EAF}">
      <dgm:prSet/>
      <dgm:spPr/>
      <dgm:t>
        <a:bodyPr/>
        <a:lstStyle/>
        <a:p>
          <a:endParaRPr lang="ru-RU" sz="2400" b="1" dirty="0"/>
        </a:p>
      </dgm:t>
    </dgm:pt>
    <dgm:pt modelId="{7AFDEF02-7498-4060-96D6-E6FB55E67D0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 smtClean="0"/>
            <a:t>Friday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dirty="0" smtClean="0"/>
        </a:p>
      </dgm:t>
    </dgm:pt>
    <dgm:pt modelId="{F63F8014-170E-4260-8CD2-F3AA746B80E5}" type="parTrans" cxnId="{B614549E-7F97-435F-B127-96965F4F387D}">
      <dgm:prSet/>
      <dgm:spPr/>
      <dgm:t>
        <a:bodyPr/>
        <a:lstStyle/>
        <a:p>
          <a:endParaRPr lang="ru-RU" sz="2400" b="1"/>
        </a:p>
      </dgm:t>
    </dgm:pt>
    <dgm:pt modelId="{C66FD209-21A5-4170-BFA5-91551ACAF9BC}" type="sibTrans" cxnId="{B614549E-7F97-435F-B127-96965F4F387D}">
      <dgm:prSet/>
      <dgm:spPr/>
      <dgm:t>
        <a:bodyPr/>
        <a:lstStyle/>
        <a:p>
          <a:endParaRPr lang="ru-RU" sz="2400" b="1" dirty="0"/>
        </a:p>
      </dgm:t>
    </dgm:pt>
    <dgm:pt modelId="{6CF4837B-13C1-4904-9DF2-86852EFF06F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400" b="1" dirty="0" smtClean="0"/>
            <a:t>Saturday</a:t>
          </a:r>
        </a:p>
      </dgm:t>
    </dgm:pt>
    <dgm:pt modelId="{B4532EB3-4C43-4306-B1D2-89CBB61F3E61}" type="parTrans" cxnId="{B4B5A464-33B2-4C75-A12C-B77219AE2788}">
      <dgm:prSet/>
      <dgm:spPr/>
      <dgm:t>
        <a:bodyPr/>
        <a:lstStyle/>
        <a:p>
          <a:endParaRPr lang="ru-RU" sz="2400" b="1"/>
        </a:p>
      </dgm:t>
    </dgm:pt>
    <dgm:pt modelId="{D5A6DD20-C5DF-4557-93DB-035401F2619A}" type="sibTrans" cxnId="{B4B5A464-33B2-4C75-A12C-B77219AE2788}">
      <dgm:prSet/>
      <dgm:spPr/>
      <dgm:t>
        <a:bodyPr/>
        <a:lstStyle/>
        <a:p>
          <a:endParaRPr lang="ru-RU" sz="2400" b="1" dirty="0"/>
        </a:p>
      </dgm:t>
    </dgm:pt>
    <dgm:pt modelId="{F7013EC6-D63B-4728-8EDC-D0A979D6A096}" type="pres">
      <dgm:prSet presAssocID="{90C1FC07-AFF7-402E-A848-DD17FC4E68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9A255-9347-4A73-B567-0D648BEC4853}" type="pres">
      <dgm:prSet presAssocID="{639C4748-617B-4449-AD45-F0699564922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2267D-D00E-4490-854E-0880964C327C}" type="pres">
      <dgm:prSet presAssocID="{639C4748-617B-4449-AD45-F0699564922B}" presName="spNode" presStyleCnt="0"/>
      <dgm:spPr/>
    </dgm:pt>
    <dgm:pt modelId="{D74CD7FB-C208-4725-ABF8-9AD6C299F935}" type="pres">
      <dgm:prSet presAssocID="{D24CFD10-87A3-4E9A-85F3-A5FE2568566B}" presName="sibTrans" presStyleLbl="sibTrans1D1" presStyleIdx="0" presStyleCnt="7"/>
      <dgm:spPr/>
      <dgm:t>
        <a:bodyPr/>
        <a:lstStyle/>
        <a:p>
          <a:endParaRPr lang="ru-RU"/>
        </a:p>
      </dgm:t>
    </dgm:pt>
    <dgm:pt modelId="{FBB6C88E-519A-437B-9EC8-18FAB813DEA3}" type="pres">
      <dgm:prSet presAssocID="{14D420E2-C818-4077-B38C-0107A0747A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119BB-2C57-4F51-A0F6-9CB6CBA06087}" type="pres">
      <dgm:prSet presAssocID="{14D420E2-C818-4077-B38C-0107A0747ACB}" presName="spNode" presStyleCnt="0"/>
      <dgm:spPr/>
    </dgm:pt>
    <dgm:pt modelId="{1CD40B85-F10D-4C65-AC26-D24C4470D298}" type="pres">
      <dgm:prSet presAssocID="{49A8E743-25C1-4939-8CAC-1F7FE1D16B04}" presName="sibTrans" presStyleLbl="sibTrans1D1" presStyleIdx="1" presStyleCnt="7"/>
      <dgm:spPr/>
      <dgm:t>
        <a:bodyPr/>
        <a:lstStyle/>
        <a:p>
          <a:endParaRPr lang="ru-RU"/>
        </a:p>
      </dgm:t>
    </dgm:pt>
    <dgm:pt modelId="{EAE33EB4-E33A-40C9-9F5F-9420247E3076}" type="pres">
      <dgm:prSet presAssocID="{C6B8DECE-C82F-445F-88BA-FF9AECF49471}" presName="node" presStyleLbl="node1" presStyleIdx="2" presStyleCnt="7" custScaleX="136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F8244-E13E-4EC3-8431-83ECB44DC7A6}" type="pres">
      <dgm:prSet presAssocID="{C6B8DECE-C82F-445F-88BA-FF9AECF49471}" presName="spNode" presStyleCnt="0"/>
      <dgm:spPr/>
    </dgm:pt>
    <dgm:pt modelId="{9170BAEF-B7CF-41CD-BD2F-D2B1A61C1C64}" type="pres">
      <dgm:prSet presAssocID="{E54983CC-878C-48B8-ACFC-352F0DF4AA65}" presName="sibTrans" presStyleLbl="sibTrans1D1" presStyleIdx="2" presStyleCnt="7"/>
      <dgm:spPr/>
      <dgm:t>
        <a:bodyPr/>
        <a:lstStyle/>
        <a:p>
          <a:endParaRPr lang="ru-RU"/>
        </a:p>
      </dgm:t>
    </dgm:pt>
    <dgm:pt modelId="{8D919563-7E24-4936-8B0C-86853DD7AE73}" type="pres">
      <dgm:prSet presAssocID="{AB2B61A3-AE5A-4652-A683-5FDE818BD68D}" presName="node" presStyleLbl="node1" presStyleIdx="3" presStyleCnt="7" custScaleX="125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02B30-5CB4-4681-93C2-6403E5F9B016}" type="pres">
      <dgm:prSet presAssocID="{AB2B61A3-AE5A-4652-A683-5FDE818BD68D}" presName="spNode" presStyleCnt="0"/>
      <dgm:spPr/>
    </dgm:pt>
    <dgm:pt modelId="{E66BEFC2-BCC4-4467-9072-E46845452AFD}" type="pres">
      <dgm:prSet presAssocID="{88A535B2-B4CD-454D-AF46-DBCE10E85973}" presName="sibTrans" presStyleLbl="sibTrans1D1" presStyleIdx="3" presStyleCnt="7"/>
      <dgm:spPr/>
      <dgm:t>
        <a:bodyPr/>
        <a:lstStyle/>
        <a:p>
          <a:endParaRPr lang="ru-RU"/>
        </a:p>
      </dgm:t>
    </dgm:pt>
    <dgm:pt modelId="{26F16A60-C307-4D28-925F-7D5DC55A6FBC}" type="pres">
      <dgm:prSet presAssocID="{7AFDEF02-7498-4060-96D6-E6FB55E67D0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9C82E-ECFC-4D51-9FCA-35767B8726C5}" type="pres">
      <dgm:prSet presAssocID="{7AFDEF02-7498-4060-96D6-E6FB55E67D0F}" presName="spNode" presStyleCnt="0"/>
      <dgm:spPr/>
    </dgm:pt>
    <dgm:pt modelId="{4EDECE6B-4639-4692-AF6F-689C23FFA73E}" type="pres">
      <dgm:prSet presAssocID="{C66FD209-21A5-4170-BFA5-91551ACAF9BC}" presName="sibTrans" presStyleLbl="sibTrans1D1" presStyleIdx="4" presStyleCnt="7"/>
      <dgm:spPr/>
      <dgm:t>
        <a:bodyPr/>
        <a:lstStyle/>
        <a:p>
          <a:endParaRPr lang="ru-RU"/>
        </a:p>
      </dgm:t>
    </dgm:pt>
    <dgm:pt modelId="{BCDFA8DE-FA23-4B11-8C50-212FD74AF9F8}" type="pres">
      <dgm:prSet presAssocID="{6CF4837B-13C1-4904-9DF2-86852EFF06FB}" presName="node" presStyleLbl="node1" presStyleIdx="5" presStyleCnt="7" custScaleX="118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D7152-3D4B-4DA5-A635-B33EE0BDB59A}" type="pres">
      <dgm:prSet presAssocID="{6CF4837B-13C1-4904-9DF2-86852EFF06FB}" presName="spNode" presStyleCnt="0"/>
      <dgm:spPr/>
    </dgm:pt>
    <dgm:pt modelId="{EB77F1F2-7406-482F-B8E5-D527743EB672}" type="pres">
      <dgm:prSet presAssocID="{D5A6DD20-C5DF-4557-93DB-035401F2619A}" presName="sibTrans" presStyleLbl="sibTrans1D1" presStyleIdx="5" presStyleCnt="7"/>
      <dgm:spPr/>
      <dgm:t>
        <a:bodyPr/>
        <a:lstStyle/>
        <a:p>
          <a:endParaRPr lang="ru-RU"/>
        </a:p>
      </dgm:t>
    </dgm:pt>
    <dgm:pt modelId="{B5DF680F-3F9B-4EE1-B304-035C11DE3CA3}" type="pres">
      <dgm:prSet presAssocID="{1BAE5E6A-1268-48A6-B91E-92574764D20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F8F63-76FF-4EC3-9781-49DFDCA180EC}" type="pres">
      <dgm:prSet presAssocID="{1BAE5E6A-1268-48A6-B91E-92574764D206}" presName="spNode" presStyleCnt="0"/>
      <dgm:spPr/>
    </dgm:pt>
    <dgm:pt modelId="{02DB2594-AF16-4883-B310-1C6C82F24A77}" type="pres">
      <dgm:prSet presAssocID="{F7986E04-3F2F-40EC-9C6E-1B6C8762351C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0CBFC01B-5A6C-419D-9A1F-8711C24D6B4E}" srcId="{90C1FC07-AFF7-402E-A848-DD17FC4E68F9}" destId="{14D420E2-C818-4077-B38C-0107A0747ACB}" srcOrd="1" destOrd="0" parTransId="{E15E52CF-E11B-4E24-903D-A8A88AC4CE15}" sibTransId="{49A8E743-25C1-4939-8CAC-1F7FE1D16B04}"/>
    <dgm:cxn modelId="{343A997A-EC19-4AC0-8323-293ADDD51179}" type="presOf" srcId="{C66FD209-21A5-4170-BFA5-91551ACAF9BC}" destId="{4EDECE6B-4639-4692-AF6F-689C23FFA73E}" srcOrd="0" destOrd="0" presId="urn:microsoft.com/office/officeart/2005/8/layout/cycle5"/>
    <dgm:cxn modelId="{B1DB8B78-075B-4593-A6F0-B0169F2E6011}" type="presOf" srcId="{F7986E04-3F2F-40EC-9C6E-1B6C8762351C}" destId="{02DB2594-AF16-4883-B310-1C6C82F24A77}" srcOrd="0" destOrd="0" presId="urn:microsoft.com/office/officeart/2005/8/layout/cycle5"/>
    <dgm:cxn modelId="{B614549E-7F97-435F-B127-96965F4F387D}" srcId="{90C1FC07-AFF7-402E-A848-DD17FC4E68F9}" destId="{7AFDEF02-7498-4060-96D6-E6FB55E67D0F}" srcOrd="4" destOrd="0" parTransId="{F63F8014-170E-4260-8CD2-F3AA746B80E5}" sibTransId="{C66FD209-21A5-4170-BFA5-91551ACAF9BC}"/>
    <dgm:cxn modelId="{B4B5A464-33B2-4C75-A12C-B77219AE2788}" srcId="{90C1FC07-AFF7-402E-A848-DD17FC4E68F9}" destId="{6CF4837B-13C1-4904-9DF2-86852EFF06FB}" srcOrd="5" destOrd="0" parTransId="{B4532EB3-4C43-4306-B1D2-89CBB61F3E61}" sibTransId="{D5A6DD20-C5DF-4557-93DB-035401F2619A}"/>
    <dgm:cxn modelId="{9DB3966F-1421-4BE7-BD77-BEAC8DABDC8E}" type="presOf" srcId="{D5A6DD20-C5DF-4557-93DB-035401F2619A}" destId="{EB77F1F2-7406-482F-B8E5-D527743EB672}" srcOrd="0" destOrd="0" presId="urn:microsoft.com/office/officeart/2005/8/layout/cycle5"/>
    <dgm:cxn modelId="{44B65D2F-8C6A-45AB-8964-A552156D6555}" type="presOf" srcId="{639C4748-617B-4449-AD45-F0699564922B}" destId="{B419A255-9347-4A73-B567-0D648BEC4853}" srcOrd="0" destOrd="0" presId="urn:microsoft.com/office/officeart/2005/8/layout/cycle5"/>
    <dgm:cxn modelId="{29098E99-0F7C-4B75-A8DC-6E554E224095}" type="presOf" srcId="{49A8E743-25C1-4939-8CAC-1F7FE1D16B04}" destId="{1CD40B85-F10D-4C65-AC26-D24C4470D298}" srcOrd="0" destOrd="0" presId="urn:microsoft.com/office/officeart/2005/8/layout/cycle5"/>
    <dgm:cxn modelId="{F30C3D62-E405-4BBB-9A74-22B31645E529}" srcId="{90C1FC07-AFF7-402E-A848-DD17FC4E68F9}" destId="{639C4748-617B-4449-AD45-F0699564922B}" srcOrd="0" destOrd="0" parTransId="{CB4FA54F-6D76-42F7-B171-219E48FFFCD4}" sibTransId="{D24CFD10-87A3-4E9A-85F3-A5FE2568566B}"/>
    <dgm:cxn modelId="{0EFBCB31-4BCE-457C-94EC-BB4E2C506923}" type="presOf" srcId="{E54983CC-878C-48B8-ACFC-352F0DF4AA65}" destId="{9170BAEF-B7CF-41CD-BD2F-D2B1A61C1C64}" srcOrd="0" destOrd="0" presId="urn:microsoft.com/office/officeart/2005/8/layout/cycle5"/>
    <dgm:cxn modelId="{5A74D8ED-01D0-499F-8231-F157588CA9C5}" type="presOf" srcId="{7AFDEF02-7498-4060-96D6-E6FB55E67D0F}" destId="{26F16A60-C307-4D28-925F-7D5DC55A6FBC}" srcOrd="0" destOrd="0" presId="urn:microsoft.com/office/officeart/2005/8/layout/cycle5"/>
    <dgm:cxn modelId="{C0D2213B-B0C4-4E91-AAAF-F3F15D305912}" type="presOf" srcId="{90C1FC07-AFF7-402E-A848-DD17FC4E68F9}" destId="{F7013EC6-D63B-4728-8EDC-D0A979D6A096}" srcOrd="0" destOrd="0" presId="urn:microsoft.com/office/officeart/2005/8/layout/cycle5"/>
    <dgm:cxn modelId="{976DF037-7C42-4520-8380-9AFA70A94EAF}" srcId="{90C1FC07-AFF7-402E-A848-DD17FC4E68F9}" destId="{AB2B61A3-AE5A-4652-A683-5FDE818BD68D}" srcOrd="3" destOrd="0" parTransId="{26744A91-84FC-42FF-9D6A-E3B02B60D042}" sibTransId="{88A535B2-B4CD-454D-AF46-DBCE10E85973}"/>
    <dgm:cxn modelId="{90728E21-7A9D-483E-AF41-45BDA78BC81D}" type="presOf" srcId="{D24CFD10-87A3-4E9A-85F3-A5FE2568566B}" destId="{D74CD7FB-C208-4725-ABF8-9AD6C299F935}" srcOrd="0" destOrd="0" presId="urn:microsoft.com/office/officeart/2005/8/layout/cycle5"/>
    <dgm:cxn modelId="{DFC26D7A-3A08-44B0-8D58-8D3581964343}" type="presOf" srcId="{14D420E2-C818-4077-B38C-0107A0747ACB}" destId="{FBB6C88E-519A-437B-9EC8-18FAB813DEA3}" srcOrd="0" destOrd="0" presId="urn:microsoft.com/office/officeart/2005/8/layout/cycle5"/>
    <dgm:cxn modelId="{ECFD5C59-5535-490B-95B6-A818C51AD6EA}" type="presOf" srcId="{6CF4837B-13C1-4904-9DF2-86852EFF06FB}" destId="{BCDFA8DE-FA23-4B11-8C50-212FD74AF9F8}" srcOrd="0" destOrd="0" presId="urn:microsoft.com/office/officeart/2005/8/layout/cycle5"/>
    <dgm:cxn modelId="{3FE4B4D7-4C2F-474F-BF91-0D80097CC146}" type="presOf" srcId="{AB2B61A3-AE5A-4652-A683-5FDE818BD68D}" destId="{8D919563-7E24-4936-8B0C-86853DD7AE73}" srcOrd="0" destOrd="0" presId="urn:microsoft.com/office/officeart/2005/8/layout/cycle5"/>
    <dgm:cxn modelId="{915A3C80-7327-4E0F-9318-9328B6FF2929}" srcId="{90C1FC07-AFF7-402E-A848-DD17FC4E68F9}" destId="{C6B8DECE-C82F-445F-88BA-FF9AECF49471}" srcOrd="2" destOrd="0" parTransId="{3DCDAF1D-9F96-4954-B109-7CD81C321C50}" sibTransId="{E54983CC-878C-48B8-ACFC-352F0DF4AA65}"/>
    <dgm:cxn modelId="{5396BCED-69BF-4DC2-BCE4-5DEE4F2509CD}" type="presOf" srcId="{C6B8DECE-C82F-445F-88BA-FF9AECF49471}" destId="{EAE33EB4-E33A-40C9-9F5F-9420247E3076}" srcOrd="0" destOrd="0" presId="urn:microsoft.com/office/officeart/2005/8/layout/cycle5"/>
    <dgm:cxn modelId="{FBF6A87B-A9B9-48B9-B05D-A9FED1DECCFC}" srcId="{90C1FC07-AFF7-402E-A848-DD17FC4E68F9}" destId="{1BAE5E6A-1268-48A6-B91E-92574764D206}" srcOrd="6" destOrd="0" parTransId="{D12C70C4-3CEE-4713-80DA-B8EFB3E0BC6E}" sibTransId="{F7986E04-3F2F-40EC-9C6E-1B6C8762351C}"/>
    <dgm:cxn modelId="{372B153C-32DF-445C-A484-1596B545FD05}" type="presOf" srcId="{88A535B2-B4CD-454D-AF46-DBCE10E85973}" destId="{E66BEFC2-BCC4-4467-9072-E46845452AFD}" srcOrd="0" destOrd="0" presId="urn:microsoft.com/office/officeart/2005/8/layout/cycle5"/>
    <dgm:cxn modelId="{45918DA4-7CFD-41D8-9199-086FD3CD0B26}" type="presOf" srcId="{1BAE5E6A-1268-48A6-B91E-92574764D206}" destId="{B5DF680F-3F9B-4EE1-B304-035C11DE3CA3}" srcOrd="0" destOrd="0" presId="urn:microsoft.com/office/officeart/2005/8/layout/cycle5"/>
    <dgm:cxn modelId="{8192FD14-6C76-4512-BEA3-A5D5F26F5827}" type="presParOf" srcId="{F7013EC6-D63B-4728-8EDC-D0A979D6A096}" destId="{B419A255-9347-4A73-B567-0D648BEC4853}" srcOrd="0" destOrd="0" presId="urn:microsoft.com/office/officeart/2005/8/layout/cycle5"/>
    <dgm:cxn modelId="{124FF0B1-6974-4A86-91FF-722F2EA0CABE}" type="presParOf" srcId="{F7013EC6-D63B-4728-8EDC-D0A979D6A096}" destId="{3A02267D-D00E-4490-854E-0880964C327C}" srcOrd="1" destOrd="0" presId="urn:microsoft.com/office/officeart/2005/8/layout/cycle5"/>
    <dgm:cxn modelId="{0FEE590A-EF12-4DCC-9408-6265029AF7D2}" type="presParOf" srcId="{F7013EC6-D63B-4728-8EDC-D0A979D6A096}" destId="{D74CD7FB-C208-4725-ABF8-9AD6C299F935}" srcOrd="2" destOrd="0" presId="urn:microsoft.com/office/officeart/2005/8/layout/cycle5"/>
    <dgm:cxn modelId="{EC650359-AD08-4FA3-84A3-32BBBADF6E04}" type="presParOf" srcId="{F7013EC6-D63B-4728-8EDC-D0A979D6A096}" destId="{FBB6C88E-519A-437B-9EC8-18FAB813DEA3}" srcOrd="3" destOrd="0" presId="urn:microsoft.com/office/officeart/2005/8/layout/cycle5"/>
    <dgm:cxn modelId="{96960330-02A8-4955-A5C2-E82BC87F1597}" type="presParOf" srcId="{F7013EC6-D63B-4728-8EDC-D0A979D6A096}" destId="{04F119BB-2C57-4F51-A0F6-9CB6CBA06087}" srcOrd="4" destOrd="0" presId="urn:microsoft.com/office/officeart/2005/8/layout/cycle5"/>
    <dgm:cxn modelId="{CA8B7C64-FB4C-4C94-98B6-5A463A7BB156}" type="presParOf" srcId="{F7013EC6-D63B-4728-8EDC-D0A979D6A096}" destId="{1CD40B85-F10D-4C65-AC26-D24C4470D298}" srcOrd="5" destOrd="0" presId="urn:microsoft.com/office/officeart/2005/8/layout/cycle5"/>
    <dgm:cxn modelId="{C06D19FE-2028-4CE9-A364-4C17C926F526}" type="presParOf" srcId="{F7013EC6-D63B-4728-8EDC-D0A979D6A096}" destId="{EAE33EB4-E33A-40C9-9F5F-9420247E3076}" srcOrd="6" destOrd="0" presId="urn:microsoft.com/office/officeart/2005/8/layout/cycle5"/>
    <dgm:cxn modelId="{0682FEF3-D8AB-44DC-AAAF-9A32C9C32BD2}" type="presParOf" srcId="{F7013EC6-D63B-4728-8EDC-D0A979D6A096}" destId="{FB5F8244-E13E-4EC3-8431-83ECB44DC7A6}" srcOrd="7" destOrd="0" presId="urn:microsoft.com/office/officeart/2005/8/layout/cycle5"/>
    <dgm:cxn modelId="{1DF49BBB-FF94-4FF6-A3C3-FA25692AC0AE}" type="presParOf" srcId="{F7013EC6-D63B-4728-8EDC-D0A979D6A096}" destId="{9170BAEF-B7CF-41CD-BD2F-D2B1A61C1C64}" srcOrd="8" destOrd="0" presId="urn:microsoft.com/office/officeart/2005/8/layout/cycle5"/>
    <dgm:cxn modelId="{D398ADCE-6079-4012-8B28-D872B4816B30}" type="presParOf" srcId="{F7013EC6-D63B-4728-8EDC-D0A979D6A096}" destId="{8D919563-7E24-4936-8B0C-86853DD7AE73}" srcOrd="9" destOrd="0" presId="urn:microsoft.com/office/officeart/2005/8/layout/cycle5"/>
    <dgm:cxn modelId="{7D41E3B4-303A-4113-B779-5C6AA2F6FE91}" type="presParOf" srcId="{F7013EC6-D63B-4728-8EDC-D0A979D6A096}" destId="{D4602B30-5CB4-4681-93C2-6403E5F9B016}" srcOrd="10" destOrd="0" presId="urn:microsoft.com/office/officeart/2005/8/layout/cycle5"/>
    <dgm:cxn modelId="{D421C6C9-6C32-484A-87B3-30D38DE7BA59}" type="presParOf" srcId="{F7013EC6-D63B-4728-8EDC-D0A979D6A096}" destId="{E66BEFC2-BCC4-4467-9072-E46845452AFD}" srcOrd="11" destOrd="0" presId="urn:microsoft.com/office/officeart/2005/8/layout/cycle5"/>
    <dgm:cxn modelId="{435BA3E6-44C0-49CF-B31C-7FB5EA3B49FE}" type="presParOf" srcId="{F7013EC6-D63B-4728-8EDC-D0A979D6A096}" destId="{26F16A60-C307-4D28-925F-7D5DC55A6FBC}" srcOrd="12" destOrd="0" presId="urn:microsoft.com/office/officeart/2005/8/layout/cycle5"/>
    <dgm:cxn modelId="{92784B19-407D-4555-A140-9A9BBFCB967E}" type="presParOf" srcId="{F7013EC6-D63B-4728-8EDC-D0A979D6A096}" destId="{85F9C82E-ECFC-4D51-9FCA-35767B8726C5}" srcOrd="13" destOrd="0" presId="urn:microsoft.com/office/officeart/2005/8/layout/cycle5"/>
    <dgm:cxn modelId="{6136D109-F7F8-4188-A7B3-60F4E80B4D94}" type="presParOf" srcId="{F7013EC6-D63B-4728-8EDC-D0A979D6A096}" destId="{4EDECE6B-4639-4692-AF6F-689C23FFA73E}" srcOrd="14" destOrd="0" presId="urn:microsoft.com/office/officeart/2005/8/layout/cycle5"/>
    <dgm:cxn modelId="{1F094A96-1CC4-4BA6-B329-9D18D8A24672}" type="presParOf" srcId="{F7013EC6-D63B-4728-8EDC-D0A979D6A096}" destId="{BCDFA8DE-FA23-4B11-8C50-212FD74AF9F8}" srcOrd="15" destOrd="0" presId="urn:microsoft.com/office/officeart/2005/8/layout/cycle5"/>
    <dgm:cxn modelId="{2B97F516-7F79-402D-A6A4-75790B3D964F}" type="presParOf" srcId="{F7013EC6-D63B-4728-8EDC-D0A979D6A096}" destId="{C00D7152-3D4B-4DA5-A635-B33EE0BDB59A}" srcOrd="16" destOrd="0" presId="urn:microsoft.com/office/officeart/2005/8/layout/cycle5"/>
    <dgm:cxn modelId="{BC0DE3A1-E57B-4796-BCF4-BFE30E27BCDD}" type="presParOf" srcId="{F7013EC6-D63B-4728-8EDC-D0A979D6A096}" destId="{EB77F1F2-7406-482F-B8E5-D527743EB672}" srcOrd="17" destOrd="0" presId="urn:microsoft.com/office/officeart/2005/8/layout/cycle5"/>
    <dgm:cxn modelId="{C36FA52A-77F6-41F0-BDEF-B0CD47A9B2D8}" type="presParOf" srcId="{F7013EC6-D63B-4728-8EDC-D0A979D6A096}" destId="{B5DF680F-3F9B-4EE1-B304-035C11DE3CA3}" srcOrd="18" destOrd="0" presId="urn:microsoft.com/office/officeart/2005/8/layout/cycle5"/>
    <dgm:cxn modelId="{4A753281-A21D-4DE8-84C9-042409DFC864}" type="presParOf" srcId="{F7013EC6-D63B-4728-8EDC-D0A979D6A096}" destId="{AFAF8F63-76FF-4EC3-9781-49DFDCA180EC}" srcOrd="19" destOrd="0" presId="urn:microsoft.com/office/officeart/2005/8/layout/cycle5"/>
    <dgm:cxn modelId="{286951DA-2DE1-405B-806A-390A831D2982}" type="presParOf" srcId="{F7013EC6-D63B-4728-8EDC-D0A979D6A096}" destId="{02DB2594-AF16-4883-B310-1C6C82F24A77}" srcOrd="20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500174"/>
            <a:ext cx="707236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CLOTHES</a:t>
            </a:r>
          </a:p>
          <a:p>
            <a:pPr algn="ctr"/>
            <a:endParaRPr lang="en-US" sz="9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496"/>
            <a:ext cx="54712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[kl</a:t>
            </a:r>
            <a:r>
              <a:rPr lang="en-US" sz="8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ə</a:t>
            </a:r>
            <a:r>
              <a:rPr lang="en-US" sz="8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</a:t>
            </a:r>
            <a:r>
              <a:rPr lang="ru-RU" sz="8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ð</a:t>
            </a:r>
            <a:r>
              <a:rPr lang="en-US" sz="8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z]</a:t>
            </a:r>
            <a:endParaRPr lang="ru-RU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Ex.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p.7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64399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ru-RU" sz="4800" b="1" dirty="0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Excuse me, can you </a:t>
            </a:r>
            <a:r>
              <a:rPr lang="en-US" sz="4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show me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scarf?</a:t>
            </a: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Yes, </a:t>
            </a:r>
            <a:r>
              <a:rPr lang="en-US" sz="4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please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How </a:t>
            </a:r>
            <a:r>
              <a:rPr lang="en-US" sz="4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much is 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it?</a:t>
            </a:r>
          </a:p>
          <a:p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en-US" sz="4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 pounds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4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Here you are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71480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Can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</a:t>
            </a:r>
            <a:r>
              <a:rPr lang="en-US" sz="4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help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you?</a:t>
            </a:r>
            <a:endParaRPr lang="en-US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ru-RU" sz="4800" b="1" dirty="0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Show me these mittens, </a:t>
            </a:r>
            <a:r>
              <a:rPr lang="en-US" sz="4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please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Here </a:t>
            </a:r>
            <a:r>
              <a:rPr lang="en-US" sz="4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 are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Oh, they aren`t warm!</a:t>
            </a:r>
          </a:p>
          <a:p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Anything else?</a:t>
            </a:r>
          </a:p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r>
              <a:rPr lang="ru-RU" sz="48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No, that`s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85860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Home task</a:t>
            </a:r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words</a:t>
            </a:r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 smtClean="0">
              <a:ln w="11430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 1, p.81 (</a:t>
            </a:r>
            <a:r>
              <a:rPr lang="en-US" sz="5400" b="1" spc="50" dirty="0" err="1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</a:t>
            </a: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dirty="0">
              <a:ln w="11430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7786742" cy="2143116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cs typeface="Times New Roman"/>
              </a:rPr>
              <a:t>Seasons of the year</a:t>
            </a:r>
            <a:endParaRPr lang="ru-RU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вввв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1240">
            <a:off x="427216" y="3998613"/>
            <a:ext cx="3000396" cy="2250297"/>
          </a:xfrm>
          <a:prstGeom prst="rect">
            <a:avLst/>
          </a:prstGeom>
        </p:spPr>
      </p:pic>
      <p:pic>
        <p:nvPicPr>
          <p:cNvPr id="7" name="Рисунок 6" descr="3anyaik5u31xdby9wm5q27tlkgjo2rwr[2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5800">
            <a:off x="1376533" y="1981476"/>
            <a:ext cx="3000396" cy="2250298"/>
          </a:xfrm>
          <a:prstGeom prst="rect">
            <a:avLst/>
          </a:prstGeom>
        </p:spPr>
      </p:pic>
      <p:pic>
        <p:nvPicPr>
          <p:cNvPr id="9" name="Рисунок 8" descr="wy755rjkslsy6n1vthwgk6rgssr1ilx8[2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6835">
            <a:off x="5429256" y="4214818"/>
            <a:ext cx="3000396" cy="2250297"/>
          </a:xfrm>
          <a:prstGeom prst="rect">
            <a:avLst/>
          </a:prstGeom>
        </p:spPr>
      </p:pic>
      <p:pic>
        <p:nvPicPr>
          <p:cNvPr id="10" name="Рисунок 9" descr="Лазур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5249">
            <a:off x="4191235" y="1985633"/>
            <a:ext cx="3000396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kern="10" spc="-361" dirty="0">
              <a:ln w="126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>
                  <a:alpha val="58038"/>
                </a:srgbClr>
              </a:soli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7642" y="285728"/>
            <a:ext cx="4908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Days of the week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4348" y="1000108"/>
          <a:ext cx="78581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ята с одеждо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5" y="428604"/>
            <a:ext cx="8072494" cy="59293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6314" y="285728"/>
            <a:ext cx="3786214" cy="785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dress [dres]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285860"/>
            <a:ext cx="3786214" cy="785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T-shirt ['ti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</a:rPr>
              <a:t>∫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</a:t>
            </a:r>
            <a:r>
              <a:rPr lang="ru-RU" sz="3200" b="1" dirty="0" smtClean="0">
                <a:solidFill>
                  <a:srgbClr val="C00000"/>
                </a:solidFill>
                <a:sym typeface="Andale Mono IPA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t</a:t>
            </a:r>
            <a:r>
              <a:rPr lang="en-US" sz="3200" b="1" dirty="0" smtClean="0">
                <a:solidFill>
                  <a:srgbClr val="C00000"/>
                </a:solidFill>
              </a:rPr>
              <a:t>]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357430"/>
            <a:ext cx="3786214" cy="785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jacket ['d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</a:t>
            </a:r>
            <a:r>
              <a:rPr lang="en-US" sz="3200" b="1" dirty="0" smtClean="0">
                <a:solidFill>
                  <a:srgbClr val="C00000"/>
                </a:solidFill>
              </a:rPr>
              <a:t>ækıt]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500438"/>
            <a:ext cx="3786214" cy="785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coat [k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ə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cs typeface="Times New Roman"/>
                <a:sym typeface="Andale Mono IPA"/>
              </a:rPr>
              <a:t></a:t>
            </a:r>
            <a:r>
              <a:rPr lang="en-US" sz="3200" b="1" dirty="0" smtClean="0">
                <a:solidFill>
                  <a:srgbClr val="C00000"/>
                </a:solidFill>
              </a:rPr>
              <a:t>t]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572008"/>
            <a:ext cx="37862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shoes [∫u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</a:rPr>
              <a:t>z]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715016"/>
            <a:ext cx="37862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mitten ['mıtn]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500438"/>
            <a:ext cx="3786214" cy="785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raincoat ['reınk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ə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cs typeface="Times New Roman"/>
                <a:sym typeface="Andale Mono IPA"/>
              </a:rPr>
              <a:t></a:t>
            </a:r>
            <a:r>
              <a:rPr lang="en-US" sz="3200" b="1" dirty="0" smtClean="0">
                <a:solidFill>
                  <a:srgbClr val="C00000"/>
                </a:solidFill>
              </a:rPr>
              <a:t>t]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4572008"/>
            <a:ext cx="37862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boot [bu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</a:rPr>
              <a:t>t]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715016"/>
            <a:ext cx="37862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scarf [ska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</a:rPr>
              <a:t>f]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285860"/>
            <a:ext cx="3786214" cy="785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shirt [∫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</a:t>
            </a:r>
            <a:r>
              <a:rPr lang="ru-RU" sz="3200" b="1" dirty="0" smtClean="0">
                <a:solidFill>
                  <a:srgbClr val="C00000"/>
                </a:solidFill>
                <a:sym typeface="Andale Mono IPA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t</a:t>
            </a:r>
            <a:r>
              <a:rPr lang="en-US" sz="3200" b="1" dirty="0" smtClean="0">
                <a:solidFill>
                  <a:srgbClr val="C00000"/>
                </a:solidFill>
              </a:rPr>
              <a:t>] 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85728"/>
            <a:ext cx="3786214" cy="785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shorts [∫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</a:t>
            </a:r>
            <a:r>
              <a:rPr lang="ru-RU" sz="3200" b="1" dirty="0" smtClean="0">
                <a:solidFill>
                  <a:srgbClr val="C00000"/>
                </a:solidFill>
                <a:sym typeface="Andale Mono IPA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ts</a:t>
            </a:r>
            <a:r>
              <a:rPr lang="en-US" sz="3200" b="1" dirty="0" smtClean="0">
                <a:solidFill>
                  <a:srgbClr val="C00000"/>
                </a:solidFill>
              </a:rPr>
              <a:t>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2357430"/>
            <a:ext cx="3786214" cy="785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jeans [d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i</a:t>
            </a:r>
            <a:r>
              <a:rPr lang="ru-RU" sz="3200" b="1" dirty="0" smtClean="0">
                <a:solidFill>
                  <a:srgbClr val="C00000"/>
                </a:solidFill>
                <a:sym typeface="Andale Mono IPA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sym typeface="Andale Mono IPA"/>
              </a:rPr>
              <a:t>nz</a:t>
            </a:r>
            <a:r>
              <a:rPr lang="en-US" sz="3200" b="1" dirty="0" smtClean="0">
                <a:solidFill>
                  <a:srgbClr val="C00000"/>
                </a:solidFill>
              </a:rPr>
              <a:t>]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440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 family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5998" t="2846" r="5998" b="11693"/>
          <a:stretch>
            <a:fillRect/>
          </a:stretch>
        </p:blipFill>
        <p:spPr bwMode="auto">
          <a:xfrm>
            <a:off x="214281" y="1428736"/>
            <a:ext cx="4504875" cy="3071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57752" y="285728"/>
            <a:ext cx="3929089" cy="6459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Mother, 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Father, 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Sister,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Brother, 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Grandfather,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Grandmother,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Daughter, 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Son,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Aunt,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Uncle.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3054" y="357166"/>
            <a:ext cx="42378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Физ. минутка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800105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Hands up, hands down</a:t>
            </a:r>
          </a:p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Hands on hips</a:t>
            </a:r>
          </a:p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Sit down.</a:t>
            </a:r>
          </a:p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Hands to the sides </a:t>
            </a:r>
          </a:p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Bend left, bend right</a:t>
            </a:r>
          </a:p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Sit down.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85794"/>
            <a:ext cx="616660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Ex.1, p.72</a:t>
            </a:r>
          </a:p>
          <a:p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Ex.2, p.72</a:t>
            </a:r>
          </a:p>
          <a:p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Ex.3, p.73</a:t>
            </a:r>
          </a:p>
          <a:p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Ex.4, p.73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143932" cy="5909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Can I help you?</a:t>
            </a:r>
          </a:p>
          <a:p>
            <a:pPr>
              <a:buFont typeface="Wingdings" pitchFamily="2" charset="2"/>
              <a:buChar char="Ø"/>
            </a:pP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Here you are.</a:t>
            </a:r>
          </a:p>
          <a:p>
            <a:pPr>
              <a:buFont typeface="Wingdings" pitchFamily="2" charset="2"/>
              <a:buChar char="Ø"/>
            </a:pP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Anything else?</a:t>
            </a:r>
          </a:p>
          <a:p>
            <a:pPr>
              <a:buFont typeface="Wingdings" pitchFamily="2" charset="2"/>
              <a:buChar char="Ø"/>
            </a:pP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much is it (are they)?</a:t>
            </a:r>
          </a:p>
          <a:p>
            <a:pPr>
              <a:buFont typeface="Wingdings" pitchFamily="2" charset="2"/>
              <a:buChar char="Ø"/>
            </a:pP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I`d like to…</a:t>
            </a:r>
          </a:p>
          <a:p>
            <a:pPr>
              <a:buFont typeface="Wingdings" pitchFamily="2" charset="2"/>
              <a:buChar char="Ø"/>
            </a:pPr>
            <a:r>
              <a:rPr lang="en-US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No, that`s all.</a:t>
            </a:r>
            <a:endParaRPr lang="ru-RU" sz="5400" b="1" spc="50" dirty="0">
              <a:ln w="11430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292</Words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Витрория</cp:lastModifiedBy>
  <cp:revision>83</cp:revision>
  <dcterms:modified xsi:type="dcterms:W3CDTF">2009-02-25T13:02:52Z</dcterms:modified>
</cp:coreProperties>
</file>