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A6B72-F589-4977-BE78-96382BCBFB7C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7DA4B-24D0-4910-8C82-54D97D124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D4688-3793-4F73-8F30-7B307F9FF632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B2071-0088-49CF-A8C4-418B4C335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62068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Адаптация детей к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детскому саду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3314" name="Picture 2" descr="http://medvejonok52.ucoz.ru/detski/0_8f124_27f4a07d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3504" y="2492895"/>
            <a:ext cx="4968552" cy="313803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79631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116632"/>
            <a:ext cx="7369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Государственное бюджетное дошкольное образовательное учреждение </a:t>
            </a:r>
            <a:br>
              <a:rPr lang="ru-RU" dirty="0" smtClean="0"/>
            </a:br>
            <a:r>
              <a:rPr lang="ru-RU" dirty="0" smtClean="0"/>
              <a:t>Детский сад №8 Фрунзенского района Санкт-Петербурга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19996" y="5733256"/>
            <a:ext cx="517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Воспитатель: </a:t>
            </a:r>
            <a:r>
              <a:rPr lang="ru-RU" dirty="0" err="1" smtClean="0"/>
              <a:t>Саидгазина</a:t>
            </a:r>
            <a:r>
              <a:rPr lang="ru-RU" dirty="0" smtClean="0"/>
              <a:t> </a:t>
            </a:r>
            <a:r>
              <a:rPr lang="ru-RU" dirty="0" err="1" smtClean="0"/>
              <a:t>Дилбар</a:t>
            </a:r>
            <a:r>
              <a:rPr lang="ru-RU" dirty="0" smtClean="0"/>
              <a:t> </a:t>
            </a:r>
            <a:r>
              <a:rPr lang="ru-RU" dirty="0" err="1" smtClean="0"/>
              <a:t>Абдурахмоновна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88024" y="1556792"/>
            <a:ext cx="3744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Первую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неделю родители приводят малыша на завтрак и прогулку , на 1 – 2 часа, оставаясь с ним рядом. Главная задача этого этапа – создание положительного образа воспитателя.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16632"/>
            <a:ext cx="5339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ОСНОВНОЙ ЭТАП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102" name="Picture 6" descr="http://bibliomiste4ko.kharkiv.ua/1339492425_2-pervyy-den-v-l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94484"/>
            <a:ext cx="3960440" cy="3550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16632"/>
            <a:ext cx="7840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ЗАКЛЮЧИТЕЛЬНЫЙ ЭТАП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700808"/>
            <a:ext cx="38164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Ребенок посещает детский сад по 3 ч и более, затем его оставляют на сон. В первую очередь нормализуются настроение, самочувствие малыша, аппетит, в последнюю очередь – сон.</a:t>
            </a:r>
          </a:p>
        </p:txBody>
      </p:sp>
      <p:pic>
        <p:nvPicPr>
          <p:cNvPr id="3074" name="Picture 2" descr="http://im6-tub-ru.yandex.net/i?id=348926456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640" y="1591510"/>
            <a:ext cx="3630311" cy="4213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23928" y="1700808"/>
            <a:ext cx="4968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1.Состояние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здоровья и уровень развития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2.Возраст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малыша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3.Биологические и социальные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факторы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4.Уровень тренированности адаптационных возможностей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0"/>
            <a:ext cx="70726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Факторы влияющие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на адаптацию: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http://im5-tub-ru.yandex.net/i?id=110329875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58437"/>
            <a:ext cx="2952328" cy="3805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651" y="116632"/>
            <a:ext cx="8075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Советы для родителей.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124744"/>
            <a:ext cx="40324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период адаптации не отучайте малыша от вредных привычек – так вы осложните привыкание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Покупайте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вещи для детского сада вместе с ребенком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Отвечайте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на все вопросы ребенка о детском саде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Будьте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спокойны и вежливы с ребенком и сотрудниками детского сада – ваше настроение передается малышу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! Выработайте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единые требования к поведению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ребенка с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воспитателями – это облегчит ему привыкание к новым условиям.</a:t>
            </a:r>
          </a:p>
        </p:txBody>
      </p:sp>
      <p:pic>
        <p:nvPicPr>
          <p:cNvPr id="1026" name="Picture 2" descr="http://im4-tub-ru.yandex.net/i?id=488986792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186" y="1576559"/>
            <a:ext cx="3401758" cy="3868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2852936"/>
            <a:ext cx="7652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rmdobu-ousad.ucoz.ru/papka/qqqqqq/f0576611319232e90dbc0405237dec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02786"/>
            <a:ext cx="3960440" cy="29703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88024" y="980728"/>
            <a:ext cx="41764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</a:rPr>
              <a:t> Адаптация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  ( от лат. « приспособляю » ) – это сложный процесс приспособления организма, который происходит на разных уровнях – физиологическом, социальном, психологическом. Приспособление организма к новым условиям социального существования, к новому режиму сопровождается изменением поведенческих реакций ребенка, расстройством сна, аппетита.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27869" y="0"/>
            <a:ext cx="4591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ОПРЕДЕЛЕНИЕ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8" y="1484784"/>
            <a:ext cx="48600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В зависимости от длительности адаптационного периода  различают три степени адаптации ребенка к детскому саду: 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1 – 16  дней  - легкая адаптация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6 - 32 дней – адаптация средней тяжести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от 32 до 64 дней – тяжелая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адаптация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88640"/>
            <a:ext cx="7056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СТЕПЕНИ АДАПТАЦИИ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42" name="Picture 2" descr="http://im1-tub-ru.yandex.net/i?id=279477058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528392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1196752"/>
            <a:ext cx="4392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При легкой адаптации отрицательное эмоциональное состояние длится недолго. В это время малыш плохо спит, теряет аппетит, неохотно играет с детьми. Но в течение первого месяца после поступления в детский сад по мере привыкания к новым условиям все нормализуется. Ребенок как правило не заболевает в период адаптации.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88640"/>
            <a:ext cx="657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ЛЕГКАЯ АДАПТАЦИЯ.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220" name="Picture 4" descr="http://47.krkam.caduk.ru/images/6a1d0cece2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75466"/>
            <a:ext cx="2880320" cy="3929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6632"/>
            <a:ext cx="71842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АДАПТАЦИЯ СРЕДНЕЙ 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ТЯЖЕСТИ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2204864"/>
            <a:ext cx="374441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При адаптации средней тяжести эмоциональное состояние ребенка нормализуется более медленно и на протяжении первого месяца после поступления он болеет, как правило, острыми респираторными инфекциями. Заболевание длится 7-10 дней и завершается без каких-либо осложнений.</a:t>
            </a:r>
          </a:p>
        </p:txBody>
      </p:sp>
      <p:pic>
        <p:nvPicPr>
          <p:cNvPr id="8194" name="Picture 2" descr="http://im5-tub-ru.yandex.net/i?id=200237988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452" y="2348880"/>
            <a:ext cx="3765665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16632"/>
            <a:ext cx="7182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ТЯЖЕЛАЯ АДАПТАЦИЯ.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340768"/>
            <a:ext cx="4104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Самой нежелательной является тяжелая адаптация, когда эмоциональное состояние ребенка нормализуется очень медленно (иногда этот процесс длится несколько месяцев). В этот период ребенок либо переносит повторные заболевания, часто протекающие с осложнениями, либо проявляет стойкие нарушения поведения. Тяжелая адаптация отрицательно влияет как на состояние здоровья, так и на развитие детей.</a:t>
            </a:r>
          </a:p>
        </p:txBody>
      </p:sp>
      <p:pic>
        <p:nvPicPr>
          <p:cNvPr id="7172" name="Picture 4" descr="http://www.dou75.ru/68/images/stories/kartinki/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65680"/>
            <a:ext cx="3240360" cy="4430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5976" y="184482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Причинами тяжелой адаптации ребенка к детскому саду могут быть: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отсутствие в семье режима, совпадающего с режимом детского сада, наличие у ребенка своеобразных привычек, неумение занять себя игрушкой,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несформированность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элементарных культурно-гигиенических навыков, отсутствие опыта общения с незнакомыми людьми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16632"/>
            <a:ext cx="64316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ПРИЧИНЫ ТЯЖЕЛОЙ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АДАПТАЦИИ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8" name="Picture 4" descr="http://im2-tub-ru.yandex.net/i?id=546167317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46438"/>
            <a:ext cx="2592288" cy="361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16632"/>
            <a:ext cx="55219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Этапы развития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адаптации.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2276872"/>
            <a:ext cx="4860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1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этап − подготовительный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2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этап – основной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3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этап – заключительный.</a:t>
            </a:r>
          </a:p>
        </p:txBody>
      </p:sp>
      <p:pic>
        <p:nvPicPr>
          <p:cNvPr id="6146" name="Picture 2" descr="http://im4-tub-ru.yandex.net/i?id=89678926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338437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952" y="1268760"/>
            <a:ext cx="475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Родители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заранее знакомят ребенка с детским садом – с воспитателями и детьми , группой. Воспитатель ласково встречает нового малыша , показывает, какие интересные игрушки есть в группе. Задача этого этапа – постепенно сформировать новые стереотипы в поведении ребенка: приучить к новым блюдам, самостоятельному засыпанию, одеванию…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8693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Подготовительный этап.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2" name="Picture 2" descr="http://im3-tub-ru.yandex.net/i?id=26799145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140" y="1622007"/>
            <a:ext cx="3489780" cy="4543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349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43</cp:revision>
  <dcterms:created xsi:type="dcterms:W3CDTF">2014-02-18T16:24:35Z</dcterms:created>
  <dcterms:modified xsi:type="dcterms:W3CDTF">2014-02-28T17:31:11Z</dcterms:modified>
</cp:coreProperties>
</file>