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65" r:id="rId3"/>
    <p:sldId id="269" r:id="rId4"/>
    <p:sldId id="268" r:id="rId5"/>
    <p:sldId id="267" r:id="rId6"/>
    <p:sldId id="275" r:id="rId7"/>
    <p:sldId id="274" r:id="rId8"/>
    <p:sldId id="277" r:id="rId9"/>
    <p:sldId id="276" r:id="rId10"/>
    <p:sldId id="272" r:id="rId11"/>
    <p:sldId id="281" r:id="rId12"/>
    <p:sldId id="280" r:id="rId13"/>
    <p:sldId id="279" r:id="rId14"/>
    <p:sldId id="282" r:id="rId15"/>
    <p:sldId id="283" r:id="rId16"/>
    <p:sldId id="284" r:id="rId17"/>
    <p:sldId id="285" r:id="rId18"/>
    <p:sldId id="286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3958-5128-4A49-B4BB-6CF79FB19CBF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5C27-8791-444A-8387-280841C91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D463-4087-4AF9-A07C-0A5B0A59B554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45B1-B862-45CC-AD2E-4F967FDB1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\Изображения\фоны\новые фоны 1\0_5536e_1ecdb7e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Алекс\Изображения\сельская песня\ласточка в неб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785926"/>
            <a:ext cx="4143404" cy="200026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35745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Речевое развитие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Стихотворение А. Плещеева «Сельская песня».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000636"/>
            <a:ext cx="530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371475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C:\Users\Алекс\Изображения\сельская песня\а ты песню сп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929330"/>
            <a:ext cx="324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 ты песню спой,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8434" name="Picture 2" descr="C:\Users\Алекс\Изображения\сельская песня\зимуют ласточк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929330"/>
            <a:ext cx="403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Что из стран далёких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9458" name="Picture 2" descr="C:\Users\Алекс\Изображения\сельская песня\ласточки на ок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929330"/>
            <a:ext cx="362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Принесла с собой…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8501122" cy="614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занятия:</a:t>
            </a:r>
            <a:r>
              <a:rPr lang="ru-RU" dirty="0" smtClean="0"/>
              <a:t> развитие мышления, развитие речи, развитие памяти и внимания. </a:t>
            </a:r>
          </a:p>
          <a:p>
            <a:r>
              <a:rPr lang="ru-RU" dirty="0" smtClean="0"/>
              <a:t>Развитие чувства русского языка. </a:t>
            </a:r>
          </a:p>
          <a:p>
            <a:r>
              <a:rPr lang="ru-RU" dirty="0" smtClean="0"/>
              <a:t>Активизация образования уменьшительно-ласкательных форм существительных.</a:t>
            </a:r>
          </a:p>
          <a:p>
            <a:r>
              <a:rPr lang="ru-RU" dirty="0" smtClean="0"/>
              <a:t>Воспитание любви к природе.</a:t>
            </a:r>
          </a:p>
          <a:p>
            <a:r>
              <a:rPr lang="ru-RU" b="1" dirty="0" smtClean="0"/>
              <a:t>Оборудование:</a:t>
            </a:r>
            <a:r>
              <a:rPr lang="ru-RU" dirty="0" smtClean="0"/>
              <a:t> специальное оборудование для показа слайдов, презентация.</a:t>
            </a:r>
          </a:p>
          <a:p>
            <a:r>
              <a:rPr lang="ru-RU" b="1" dirty="0" smtClean="0"/>
              <a:t>Предварительная беседа о признаках поздней весны и о ласточках.</a:t>
            </a:r>
            <a:endParaRPr lang="ru-RU" dirty="0" smtClean="0"/>
          </a:p>
          <a:p>
            <a:r>
              <a:rPr lang="ru-RU" dirty="0" smtClean="0"/>
              <a:t>Поздней весной снег уже растаял. Везде зеленеет  трава. Распускаются листочки на деревьях. Цветут  весенние цветы. Насекомые и лесные звери проснулись после зимней спячки. Зацветают плодовые деревья. Цветёт черёмуха.  Прилетают перелётные птицы из жарких стран. В ясную погоду небо становится ярко-голубым и безоблачным. Но может и пройти гроза. Есть народная примета «Первый гром весною – признак наступающего тепла».</a:t>
            </a:r>
          </a:p>
          <a:p>
            <a:r>
              <a:rPr lang="ru-RU" dirty="0" smtClean="0"/>
              <a:t> Поздняя весна  - это, то время, о котором говорится стихотворении. </a:t>
            </a:r>
          </a:p>
          <a:p>
            <a:r>
              <a:rPr lang="ru-RU" dirty="0" smtClean="0"/>
              <a:t>Ласточки – это перелётные птицы. С наступлением холодов, в конце сентября, ласточки улетают зимовать далеко на юг, в страны Африки. Но весной, в начале мая ласточки возвращаются в Россию. Май – последний, третий месяц весны. </a:t>
            </a:r>
          </a:p>
          <a:p>
            <a:r>
              <a:rPr lang="ru-RU" dirty="0" smtClean="0"/>
              <a:t>Многие ласточки гибнут во время долгих путешествий, которые они совершают весной и осенью. Особенно часто это происходит, когда сильные ветры – ураганы настигают ласточек во время полёта над морем. Вот почему мы так радуемся благополучному возвращению на родину каждой ласточки.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71480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Тренировочное  упражнение на образование уменьшительно-ласкательных форм существительных или дидактическая игра «Назови ласково.»</a:t>
            </a:r>
            <a:endParaRPr lang="ru-RU" dirty="0" smtClean="0"/>
          </a:p>
          <a:p>
            <a:r>
              <a:rPr lang="ru-RU" b="1" dirty="0" smtClean="0"/>
              <a:t> Задача упражнения:</a:t>
            </a:r>
            <a:r>
              <a:rPr lang="ru-RU" dirty="0" smtClean="0"/>
              <a:t> активизировать умение детей образовывать уменьшительно-ласкательные формы существительных, развитие чувства русского языка.</a:t>
            </a:r>
          </a:p>
          <a:p>
            <a:endParaRPr lang="ru-RU" dirty="0" smtClean="0"/>
          </a:p>
          <a:p>
            <a:r>
              <a:rPr lang="ru-RU" dirty="0" smtClean="0"/>
              <a:t>Назови ласково.</a:t>
            </a:r>
          </a:p>
          <a:p>
            <a:endParaRPr lang="ru-RU" dirty="0" smtClean="0"/>
          </a:p>
          <a:p>
            <a:r>
              <a:rPr lang="ru-RU" dirty="0" smtClean="0"/>
              <a:t>Снег – снежок</a:t>
            </a:r>
          </a:p>
          <a:p>
            <a:r>
              <a:rPr lang="ru-RU" dirty="0" smtClean="0"/>
              <a:t>Песня - песенка</a:t>
            </a:r>
          </a:p>
          <a:p>
            <a:r>
              <a:rPr lang="ru-RU" dirty="0" smtClean="0"/>
              <a:t>Сад – садик</a:t>
            </a:r>
          </a:p>
          <a:p>
            <a:r>
              <a:rPr lang="ru-RU" dirty="0" smtClean="0"/>
              <a:t>Трава – травка</a:t>
            </a:r>
          </a:p>
          <a:p>
            <a:r>
              <a:rPr lang="ru-RU" dirty="0" smtClean="0"/>
              <a:t>Цветок – цветочек</a:t>
            </a:r>
          </a:p>
          <a:p>
            <a:r>
              <a:rPr lang="ru-RU" dirty="0" smtClean="0"/>
              <a:t>Рука – ручка</a:t>
            </a:r>
          </a:p>
          <a:p>
            <a:r>
              <a:rPr lang="ru-RU" dirty="0" smtClean="0"/>
              <a:t>Нога – ножка</a:t>
            </a:r>
          </a:p>
          <a:p>
            <a:r>
              <a:rPr lang="ru-RU" dirty="0" smtClean="0"/>
              <a:t>Голова – головка</a:t>
            </a:r>
          </a:p>
          <a:p>
            <a:r>
              <a:rPr lang="ru-RU" dirty="0" smtClean="0"/>
              <a:t>Солнце – солнышко</a:t>
            </a:r>
          </a:p>
          <a:p>
            <a:r>
              <a:rPr lang="ru-RU" dirty="0" smtClean="0"/>
              <a:t>Дом – домик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928670"/>
            <a:ext cx="60395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Ход занятия: </a:t>
            </a:r>
            <a:endParaRPr lang="ru-RU" dirty="0" smtClean="0"/>
          </a:p>
          <a:p>
            <a:pPr lvl="0"/>
            <a:r>
              <a:rPr lang="ru-RU" dirty="0" smtClean="0"/>
              <a:t>Прочитайте  стихотворение А. Плещеева «Сельская песня.»</a:t>
            </a:r>
          </a:p>
          <a:p>
            <a:r>
              <a:rPr lang="ru-RU" dirty="0" smtClean="0"/>
              <a:t>Травка зеленеет,</a:t>
            </a:r>
          </a:p>
          <a:p>
            <a:r>
              <a:rPr lang="ru-RU" dirty="0" smtClean="0"/>
              <a:t>Солнышко блестит;</a:t>
            </a:r>
          </a:p>
          <a:p>
            <a:r>
              <a:rPr lang="ru-RU" dirty="0" smtClean="0"/>
              <a:t>Ласточка с весною</a:t>
            </a:r>
          </a:p>
          <a:p>
            <a:r>
              <a:rPr lang="ru-RU" dirty="0" smtClean="0"/>
              <a:t>В сени к нам летит.</a:t>
            </a:r>
          </a:p>
          <a:p>
            <a:r>
              <a:rPr lang="ru-RU" dirty="0" smtClean="0"/>
              <a:t>С нею солнце краше</a:t>
            </a:r>
          </a:p>
          <a:p>
            <a:r>
              <a:rPr lang="ru-RU" dirty="0" smtClean="0"/>
              <a:t>И весна милей…</a:t>
            </a:r>
          </a:p>
          <a:p>
            <a:r>
              <a:rPr lang="ru-RU" dirty="0" err="1" smtClean="0"/>
              <a:t>Прощибечь</a:t>
            </a:r>
            <a:r>
              <a:rPr lang="ru-RU" dirty="0" smtClean="0"/>
              <a:t> с дороги</a:t>
            </a:r>
          </a:p>
          <a:p>
            <a:r>
              <a:rPr lang="ru-RU" dirty="0" smtClean="0"/>
              <a:t>Нам привет скорей!</a:t>
            </a:r>
          </a:p>
          <a:p>
            <a:r>
              <a:rPr lang="ru-RU" dirty="0" smtClean="0"/>
              <a:t>Дам тебе я зёрен,</a:t>
            </a:r>
          </a:p>
          <a:p>
            <a:r>
              <a:rPr lang="ru-RU" dirty="0" smtClean="0"/>
              <a:t>А ты песню спой,</a:t>
            </a:r>
          </a:p>
          <a:p>
            <a:r>
              <a:rPr lang="ru-RU" dirty="0" smtClean="0"/>
              <a:t>Что из стран далёких</a:t>
            </a:r>
          </a:p>
          <a:p>
            <a:r>
              <a:rPr lang="ru-RU" dirty="0" smtClean="0"/>
              <a:t>Принесла с собой…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8358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Просмотр презентации.</a:t>
            </a:r>
          </a:p>
          <a:p>
            <a:r>
              <a:rPr lang="ru-RU" dirty="0" smtClean="0"/>
              <a:t>Читайте текст каждого слайда и рассматривайте вместе с детьми картинку. В скобках даны примерные ответы детей.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Слайд  2.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Вопросы.</a:t>
            </a:r>
          </a:p>
          <a:p>
            <a:pPr lvl="0"/>
            <a:r>
              <a:rPr lang="ru-RU" dirty="0" smtClean="0"/>
              <a:t>Почему «зеленеет травка»? (Признак поздней весны.)</a:t>
            </a:r>
          </a:p>
          <a:p>
            <a:pPr lvl="0"/>
            <a:r>
              <a:rPr lang="ru-RU" dirty="0" smtClean="0"/>
              <a:t>Почему автор стихотворения Алексей Плещеев употребил ласковое слово «травка», а не «трава»? (Когда мы слышим ласковое слово «травка», нам представляется что-то нежное, милое, маленького размера. Действительно, первая весенняя трава имеет нежный светло-зелёный цвет и низкий рост.)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Слайд  3.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Вопросы.</a:t>
            </a:r>
          </a:p>
          <a:p>
            <a:pPr lvl="0"/>
            <a:r>
              <a:rPr lang="ru-RU" dirty="0" smtClean="0"/>
              <a:t>Почему автор стихотворения употребил ласковое слово «солнышко», а не «солнце»? (Когда мы слышим ласковое слово «солнышко», нам представляется что-то нежное, милое, маленького размера. Солнце весной греет так жарко как летом, чувствуется приятное тепло. Поэтому говорят ласково «солнышко».)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357167"/>
            <a:ext cx="80724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 4.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Объяснение непонятных  слов.</a:t>
            </a:r>
          </a:p>
          <a:p>
            <a:r>
              <a:rPr lang="ru-RU" dirty="0" smtClean="0"/>
              <a:t>«с весною» - с наступлением весны</a:t>
            </a:r>
          </a:p>
          <a:p>
            <a:r>
              <a:rPr lang="ru-RU" dirty="0" smtClean="0"/>
              <a:t>Вопросы.</a:t>
            </a:r>
          </a:p>
          <a:p>
            <a:pPr lvl="0"/>
            <a:r>
              <a:rPr lang="ru-RU" dirty="0" smtClean="0"/>
              <a:t>Какие признаки поздней весны видно на этом слайде?  (Зацвели фруктовые деревья, голубое безоблачное небо, прилёт ласточек.)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Слад  5.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Объяснение непонятных  слов.</a:t>
            </a:r>
          </a:p>
          <a:p>
            <a:r>
              <a:rPr lang="ru-RU" dirty="0" smtClean="0"/>
              <a:t>Сени –  это помещение в русской избе между жилой частью дома и крыльцом (входом). Другое значение слова – прихожая. Сени использовали для хозяйственных нужд.</a:t>
            </a:r>
          </a:p>
          <a:p>
            <a:r>
              <a:rPr lang="ru-RU" dirty="0" smtClean="0"/>
              <a:t> Вопросы.</a:t>
            </a:r>
          </a:p>
          <a:p>
            <a:pPr lvl="0"/>
            <a:r>
              <a:rPr lang="ru-RU" dirty="0" smtClean="0"/>
              <a:t>Как можно определить, что данное  помещение используется для хозяйственных нужд?  (На стене висят полки, на которых стоят бутылки, кувшины, горшки. Висят травы для просушки, собранные в букеты. На полу стоят лавки не для того, чтобы сидеть, а для того, чтобы ставить корзины, мешки. В хозяйственном помещении нет кровати и стола.)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9" y="357166"/>
            <a:ext cx="78581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 6.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Вопросы.</a:t>
            </a:r>
          </a:p>
          <a:p>
            <a:pPr lvl="0"/>
            <a:r>
              <a:rPr lang="ru-RU" dirty="0" smtClean="0"/>
              <a:t>Какие признаки поздней весны видно на этом слайде?  ( Голубое безоблачное небо, маленькие, только распустившиеся листочки не деревьях, молодая низкорослая трава. Тюльпаны – весенние цветы.)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Слайд  7.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Объяснение непонятных  слов.</a:t>
            </a:r>
          </a:p>
          <a:p>
            <a:r>
              <a:rPr lang="ru-RU" dirty="0" smtClean="0"/>
              <a:t>С нею – с ней в современном русском языке. Автор написал стихотворение в 1858 году (более 150 лет назад). Русский язык в те годы был другим.</a:t>
            </a:r>
          </a:p>
          <a:p>
            <a:r>
              <a:rPr lang="ru-RU" dirty="0" smtClean="0"/>
              <a:t>Краше – красивее в современном русском языке</a:t>
            </a:r>
          </a:p>
          <a:p>
            <a:r>
              <a:rPr lang="ru-RU" dirty="0" smtClean="0"/>
              <a:t>Милей – больше всего нравится</a:t>
            </a:r>
          </a:p>
          <a:p>
            <a:r>
              <a:rPr lang="ru-RU" dirty="0" smtClean="0"/>
              <a:t>Вопросы.</a:t>
            </a:r>
          </a:p>
          <a:p>
            <a:pPr lvl="0"/>
            <a:r>
              <a:rPr lang="ru-RU" dirty="0" smtClean="0"/>
              <a:t>Почему с прилётом ласточек автор стихотворения считает, что «весна милей»?  (Многие ласточки гибнут во время долгих путешествий, которые они совершают весной и осенью. Особенно часто это происходит, когда сильные ветры – ураганы настигают ласточек во время полёта над морем. Поэтому мы радуемся благополучному возвращению на родину каждой ласточки.)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1439" y="142852"/>
            <a:ext cx="85011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 8.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Объяснение непонятных  слов.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Прощебечь</a:t>
            </a:r>
            <a:r>
              <a:rPr lang="ru-RU" dirty="0" smtClean="0"/>
              <a:t> – издать щебет, чирикание. Сегодня нужно произнести «прощебечи».</a:t>
            </a:r>
          </a:p>
          <a:p>
            <a:endParaRPr lang="ru-RU" dirty="0" smtClean="0"/>
          </a:p>
          <a:p>
            <a:r>
              <a:rPr lang="ru-RU" b="1" dirty="0" smtClean="0"/>
              <a:t>Слайд   9.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endParaRPr lang="ru-RU" dirty="0" smtClean="0"/>
          </a:p>
          <a:p>
            <a:r>
              <a:rPr lang="ru-RU" b="1" dirty="0" smtClean="0"/>
              <a:t>Слад  10.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endParaRPr lang="ru-RU" dirty="0" smtClean="0"/>
          </a:p>
          <a:p>
            <a:r>
              <a:rPr lang="ru-RU" b="1" dirty="0" smtClean="0"/>
              <a:t> Слайд   11.</a:t>
            </a:r>
            <a:endParaRPr lang="ru-RU" dirty="0" smtClean="0"/>
          </a:p>
          <a:p>
            <a:r>
              <a:rPr lang="ru-RU" dirty="0" smtClean="0"/>
              <a:t>Чтение текста.</a:t>
            </a:r>
          </a:p>
          <a:p>
            <a:r>
              <a:rPr lang="ru-RU" dirty="0" smtClean="0"/>
              <a:t> Вопросы.</a:t>
            </a:r>
          </a:p>
          <a:p>
            <a:pPr lvl="0"/>
            <a:r>
              <a:rPr lang="ru-RU" dirty="0" smtClean="0"/>
              <a:t>Из каких « далёких стран» прилетают ласточки в Россию?  ( Из стран Африки.)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Слайд  12.</a:t>
            </a:r>
            <a:endParaRPr lang="ru-RU" dirty="0" smtClean="0"/>
          </a:p>
          <a:p>
            <a:r>
              <a:rPr lang="ru-RU" dirty="0" smtClean="0"/>
              <a:t>Чтение текста</a:t>
            </a:r>
          </a:p>
          <a:p>
            <a:endParaRPr lang="ru-RU" dirty="0" smtClean="0"/>
          </a:p>
          <a:p>
            <a:r>
              <a:rPr lang="ru-RU" dirty="0" smtClean="0"/>
              <a:t>Выучите стихотворение.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Алекс\Изображения\фоны\фоны 2\mini-horses-green-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1"/>
            <a:ext cx="7429552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40" y="6000769"/>
            <a:ext cx="317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Травка зеленеет,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9219" name="Picture 3" descr="C:\Users\Алекс\Изображения\сельская песня\солнце и ве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1"/>
            <a:ext cx="7358115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9" y="5929330"/>
            <a:ext cx="36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Солнышко блестит</a:t>
            </a:r>
            <a:r>
              <a:rPr lang="ru-RU" sz="3200" b="1" dirty="0">
                <a:solidFill>
                  <a:srgbClr val="FFFF00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1" y="5929330"/>
            <a:ext cx="348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Ласточка с весною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44" name="Picture 4" descr="C:\Users\Алекс\Изображения\сельская песня\цветущее дер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00660"/>
          </a:xfrm>
          <a:prstGeom prst="rect">
            <a:avLst/>
          </a:prstGeom>
          <a:noFill/>
        </p:spPr>
      </p:pic>
      <p:pic>
        <p:nvPicPr>
          <p:cNvPr id="10245" name="Picture 5" descr="C:\Users\Алекс\Изображения\сельская песня\ласточка в неб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14422"/>
            <a:ext cx="2746380" cy="13811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2290" name="Picture 2" descr="C:\Users\Алекс\Изображения\сельская песня\с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929330"/>
            <a:ext cx="134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сени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3314" name="Picture 2" descr="C:\Users\Алекс\Изображения\сельская песня\весенний 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429552" cy="5000660"/>
          </a:xfrm>
          <a:prstGeom prst="rect">
            <a:avLst/>
          </a:prstGeom>
          <a:noFill/>
        </p:spPr>
      </p:pic>
      <p:pic>
        <p:nvPicPr>
          <p:cNvPr id="13315" name="Picture 3" descr="C:\Users\Алекс\Изображения\сельская песня\ласточка в неб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1714512" cy="1524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5929330"/>
            <a:ext cx="238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 нам летит.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4339" name="Picture 3" descr="C:\Users\Алекс\Изображения\сельская песня\цветущие одуванч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9"/>
            <a:ext cx="7429552" cy="5072097"/>
          </a:xfrm>
          <a:prstGeom prst="rect">
            <a:avLst/>
          </a:prstGeom>
          <a:noFill/>
        </p:spPr>
      </p:pic>
      <p:pic>
        <p:nvPicPr>
          <p:cNvPr id="14340" name="Picture 4" descr="C:\Users\Алекс\Изображения\сельская песня\ласточка лет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643182"/>
            <a:ext cx="3071834" cy="18573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564357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 нею солнце краше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И весна милей…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C:\Users\Алекс\Изображения\сельская песня\латочка на вет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500990" cy="47149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50070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Прощебечь</a:t>
            </a:r>
            <a:r>
              <a:rPr lang="ru-RU" sz="3200" b="1" dirty="0" smtClean="0">
                <a:solidFill>
                  <a:srgbClr val="FFFF00"/>
                </a:solidFill>
              </a:rPr>
              <a:t> с дороги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Нам привет скорей!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Изображения\фоны\фоны для презентаций и других целей\фон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pic>
        <p:nvPicPr>
          <p:cNvPr id="16386" name="Picture 2" descr="C:\Users\Алекс\Изображения\сельская песня\дам тебе я зер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358114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92933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Дам тебе я зёрен,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682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Речевое развитие Стихотворение А. Плещеева «Сельская песня».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Сельская песня   А. Плещеев</dc:title>
  <dc:creator>Алекс</dc:creator>
  <cp:lastModifiedBy>Admin</cp:lastModifiedBy>
  <cp:revision>24</cp:revision>
  <dcterms:created xsi:type="dcterms:W3CDTF">2013-03-26T07:05:31Z</dcterms:created>
  <dcterms:modified xsi:type="dcterms:W3CDTF">2015-03-30T17:28:25Z</dcterms:modified>
</cp:coreProperties>
</file>