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8A88-C50C-4BC7-ADC7-4D409971DAA5}" type="datetimeFigureOut">
              <a:rPr lang="ru-RU" smtClean="0"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A964-1864-4A57-817C-203B0A04F6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8A88-C50C-4BC7-ADC7-4D409971DAA5}" type="datetimeFigureOut">
              <a:rPr lang="ru-RU" smtClean="0"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A964-1864-4A57-817C-203B0A04F6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8A88-C50C-4BC7-ADC7-4D409971DAA5}" type="datetimeFigureOut">
              <a:rPr lang="ru-RU" smtClean="0"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A964-1864-4A57-817C-203B0A04F6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8A88-C50C-4BC7-ADC7-4D409971DAA5}" type="datetimeFigureOut">
              <a:rPr lang="ru-RU" smtClean="0"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A964-1864-4A57-817C-203B0A04F6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8A88-C50C-4BC7-ADC7-4D409971DAA5}" type="datetimeFigureOut">
              <a:rPr lang="ru-RU" smtClean="0"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A964-1864-4A57-817C-203B0A04F6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8A88-C50C-4BC7-ADC7-4D409971DAA5}" type="datetimeFigureOut">
              <a:rPr lang="ru-RU" smtClean="0"/>
              <a:t>23.07.2013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A964-1864-4A57-817C-203B0A04F6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8A88-C50C-4BC7-ADC7-4D409971DAA5}" type="datetimeFigureOut">
              <a:rPr lang="ru-RU" smtClean="0"/>
              <a:t>23.07.2013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A964-1864-4A57-817C-203B0A04F6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8A88-C50C-4BC7-ADC7-4D409971DAA5}" type="datetimeFigureOut">
              <a:rPr lang="ru-RU" smtClean="0"/>
              <a:t>23.07.2013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A964-1864-4A57-817C-203B0A04F6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8A88-C50C-4BC7-ADC7-4D409971DAA5}" type="datetimeFigureOut">
              <a:rPr lang="ru-RU" smtClean="0"/>
              <a:t>23.07.2013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A964-1864-4A57-817C-203B0A04F6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8A88-C50C-4BC7-ADC7-4D409971DAA5}" type="datetimeFigureOut">
              <a:rPr lang="ru-RU" smtClean="0"/>
              <a:t>23.07.2013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A964-1864-4A57-817C-203B0A04F6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C78A88-C50C-4BC7-ADC7-4D409971DAA5}" type="datetimeFigureOut">
              <a:rPr lang="ru-RU" smtClean="0"/>
              <a:t>23.07.2013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BA964-1864-4A57-817C-203B0A04F6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split orient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C78A88-C50C-4BC7-ADC7-4D409971DAA5}" type="datetimeFigureOut">
              <a:rPr lang="ru-RU" smtClean="0"/>
              <a:t>23.07.2013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BA964-1864-4A57-817C-203B0A04F665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split orient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75656" y="836712"/>
            <a:ext cx="172944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Что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2636912"/>
            <a:ext cx="370806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лишнее</a:t>
            </a:r>
            <a:endParaRPr lang="ru-RU" sz="8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Users\Владимир\Pictures\анимашки\original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427984" y="620688"/>
            <a:ext cx="4205833" cy="549333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979712" y="4365104"/>
            <a:ext cx="898003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0" b="1" dirty="0" smtClean="0">
                <a:solidFill>
                  <a:srgbClr val="C00000"/>
                </a:solidFill>
              </a:rPr>
              <a:t>?</a:t>
            </a:r>
            <a:endParaRPr lang="ru-RU" sz="120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Владимир\Pictures\игра\c633b881280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88640"/>
            <a:ext cx="3236983" cy="3151638"/>
          </a:xfrm>
          <a:prstGeom prst="rect">
            <a:avLst/>
          </a:prstGeom>
          <a:noFill/>
        </p:spPr>
      </p:pic>
      <p:pic>
        <p:nvPicPr>
          <p:cNvPr id="3075" name="Picture 3" descr="C:\Users\Владимир\Pictures\игра\7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3284984"/>
            <a:ext cx="3651398" cy="3289548"/>
          </a:xfrm>
          <a:prstGeom prst="rect">
            <a:avLst/>
          </a:prstGeom>
          <a:noFill/>
        </p:spPr>
      </p:pic>
      <p:pic>
        <p:nvPicPr>
          <p:cNvPr id="3077" name="Picture 5" descr="C:\Users\Владимир\Pictures\игра\hgg_adidas-red-ball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2708920"/>
            <a:ext cx="3810000" cy="3886200"/>
          </a:xfrm>
          <a:prstGeom prst="rect">
            <a:avLst/>
          </a:prstGeom>
          <a:noFill/>
        </p:spPr>
      </p:pic>
      <p:pic>
        <p:nvPicPr>
          <p:cNvPr id="3078" name="Picture 6" descr="C:\Users\Владимир\Pictures\игра\posuda_tarelka_zeleniy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FF1"/>
              </a:clrFrom>
              <a:clrTo>
                <a:srgbClr val="FEFFF1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364088" y="0"/>
            <a:ext cx="3501008" cy="350100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Владимир\Pictures\игра\f_16830811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2564904"/>
            <a:ext cx="4104456" cy="5110048"/>
          </a:xfrm>
          <a:prstGeom prst="rect">
            <a:avLst/>
          </a:prstGeom>
          <a:noFill/>
        </p:spPr>
      </p:pic>
      <p:pic>
        <p:nvPicPr>
          <p:cNvPr id="2053" name="Picture 5" descr="C:\Users\Владимир\Pictures\игра\posuda_tarelka_zeleniy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EFFF1"/>
              </a:clrFrom>
              <a:clrTo>
                <a:srgbClr val="FEFFF1">
                  <a:alpha val="0"/>
                </a:srgbClr>
              </a:clrTo>
            </a:clrChange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07904" y="3140968"/>
            <a:ext cx="3888432" cy="3888432"/>
          </a:xfrm>
          <a:prstGeom prst="rect">
            <a:avLst/>
          </a:prstGeom>
          <a:noFill/>
        </p:spPr>
      </p:pic>
      <p:pic>
        <p:nvPicPr>
          <p:cNvPr id="2054" name="Picture 6" descr="C:\Users\Владимир\Pictures\игра\big_a-843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3568" y="260648"/>
            <a:ext cx="3888432" cy="3283565"/>
          </a:xfrm>
          <a:prstGeom prst="rect">
            <a:avLst/>
          </a:prstGeom>
          <a:noFill/>
        </p:spPr>
      </p:pic>
      <p:pic>
        <p:nvPicPr>
          <p:cNvPr id="2055" name="Picture 7" descr="C:\Users\Владимир\Pictures\игра\hgg_adidas-red-ball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92080" y="188640"/>
            <a:ext cx="3600400" cy="3672408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Владимир\Pictures\игра\4c19a80962d9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32656"/>
            <a:ext cx="2736304" cy="2736304"/>
          </a:xfrm>
          <a:prstGeom prst="rect">
            <a:avLst/>
          </a:prstGeom>
          <a:noFill/>
        </p:spPr>
      </p:pic>
      <p:pic>
        <p:nvPicPr>
          <p:cNvPr id="4099" name="Picture 3" descr="C:\Users\Владимир\Pictures\игра\855026_337_450_source.jpe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83768" y="1965122"/>
            <a:ext cx="2016224" cy="2692288"/>
          </a:xfrm>
          <a:prstGeom prst="rect">
            <a:avLst/>
          </a:prstGeom>
          <a:noFill/>
        </p:spPr>
      </p:pic>
      <p:pic>
        <p:nvPicPr>
          <p:cNvPr id="4100" name="Picture 4" descr="C:\Users\Владимир\Pictures\игра\100686_0_n95a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7544" y="3717032"/>
            <a:ext cx="2448272" cy="2448272"/>
          </a:xfrm>
          <a:prstGeom prst="rect">
            <a:avLst/>
          </a:prstGeom>
          <a:noFill/>
        </p:spPr>
      </p:pic>
      <p:pic>
        <p:nvPicPr>
          <p:cNvPr id="4101" name="Picture 5" descr="C:\Users\Владимир\Pictures\игра\32954848fda8e32e9d4364b1ca2f5a47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815903" y="764704"/>
            <a:ext cx="5328097" cy="5277594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Владимир\Pictures\игра\7222384b5185.pn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573016"/>
            <a:ext cx="3168352" cy="3084616"/>
          </a:xfrm>
          <a:prstGeom prst="rect">
            <a:avLst/>
          </a:prstGeom>
          <a:noFill/>
        </p:spPr>
      </p:pic>
      <p:pic>
        <p:nvPicPr>
          <p:cNvPr id="5123" name="Picture 3" descr="C:\Users\Владимир\Pictures\игра\baton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0"/>
            <a:ext cx="4961589" cy="3310310"/>
          </a:xfrm>
          <a:prstGeom prst="rect">
            <a:avLst/>
          </a:prstGeom>
          <a:noFill/>
        </p:spPr>
      </p:pic>
      <p:pic>
        <p:nvPicPr>
          <p:cNvPr id="5124" name="Picture 4" descr="C:\Users\Владимир\Pictures\игра\1686708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987824" y="2564546"/>
            <a:ext cx="6444208" cy="4293454"/>
          </a:xfrm>
          <a:prstGeom prst="rect">
            <a:avLst/>
          </a:prstGeom>
          <a:noFill/>
        </p:spPr>
      </p:pic>
      <p:pic>
        <p:nvPicPr>
          <p:cNvPr id="5126" name="Picture 6" descr="C:\Users\Владимир\Pictures\игра\9d8e46b5219da96ccdf489afa0268595kepka.pn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0"/>
            <a:ext cx="4968552" cy="4347483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Владимир\Pictures\игра\3eef3c08a79c03d4e10cbb77a1870ca2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3140968"/>
            <a:ext cx="3510000" cy="3429000"/>
          </a:xfrm>
          <a:prstGeom prst="rect">
            <a:avLst/>
          </a:prstGeom>
          <a:noFill/>
        </p:spPr>
      </p:pic>
      <p:pic>
        <p:nvPicPr>
          <p:cNvPr id="6147" name="Picture 3" descr="C:\Users\Владимир\Pictures\игра\12041586_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60032" y="332656"/>
            <a:ext cx="4099224" cy="2420119"/>
          </a:xfrm>
          <a:prstGeom prst="rect">
            <a:avLst/>
          </a:prstGeom>
          <a:noFill/>
        </p:spPr>
      </p:pic>
      <p:pic>
        <p:nvPicPr>
          <p:cNvPr id="6148" name="Picture 4" descr="C:\Users\Владимир\Pictures\игра\chair_classic8006_wood b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4427984" y="1772816"/>
            <a:ext cx="2736304" cy="4677443"/>
          </a:xfrm>
          <a:prstGeom prst="rect">
            <a:avLst/>
          </a:prstGeom>
          <a:noFill/>
        </p:spPr>
      </p:pic>
      <p:pic>
        <p:nvPicPr>
          <p:cNvPr id="6149" name="Picture 5" descr="C:\Users\Владимир\Pictures\игра\13146nonstick_frying_pan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23528" y="93589"/>
            <a:ext cx="4680520" cy="3115889"/>
          </a:xfrm>
          <a:prstGeom prst="rect">
            <a:avLst/>
          </a:prstGeom>
          <a:noFill/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</Words>
  <Application>Microsoft Office PowerPoint</Application>
  <PresentationFormat>Экран (4:3)</PresentationFormat>
  <Paragraphs>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Владимир</dc:creator>
  <cp:lastModifiedBy>Владимир</cp:lastModifiedBy>
  <cp:revision>7</cp:revision>
  <dcterms:created xsi:type="dcterms:W3CDTF">2012-01-14T06:57:30Z</dcterms:created>
  <dcterms:modified xsi:type="dcterms:W3CDTF">2013-07-23T03:32:08Z</dcterms:modified>
</cp:coreProperties>
</file>