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80" r:id="rId3"/>
    <p:sldId id="282" r:id="rId4"/>
    <p:sldId id="258" r:id="rId5"/>
    <p:sldId id="279" r:id="rId6"/>
    <p:sldId id="257" r:id="rId7"/>
    <p:sldId id="281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8" r:id="rId16"/>
    <p:sldId id="276" r:id="rId17"/>
    <p:sldId id="270" r:id="rId18"/>
    <p:sldId id="275" r:id="rId19"/>
    <p:sldId id="277" r:id="rId20"/>
    <p:sldId id="273" r:id="rId21"/>
    <p:sldId id="278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7D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3AFF5F-E30C-4323-8F8A-35DB4E75575F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66AE592-9E73-4189-8DD4-1E8A625D4A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E592-9E73-4189-8DD4-1E8A625D4AD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E592-9E73-4189-8DD4-1E8A625D4AD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AE592-9E73-4189-8DD4-1E8A625D4AD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ovate.ru/files/masha/wisdom_tree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rnacadencia.com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green.ru/" TargetMode="External"/><Relationship Id="rId7" Type="http://schemas.openxmlformats.org/officeDocument/2006/relationships/hyperlink" Target="http://reznoedrevo.ru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ekim.ru/udivitelnoe" TargetMode="External"/><Relationship Id="rId5" Type="http://schemas.openxmlformats.org/officeDocument/2006/relationships/hyperlink" Target="http://www.novate.ru/" TargetMode="External"/><Relationship Id="rId4" Type="http://schemas.openxmlformats.org/officeDocument/2006/relationships/hyperlink" Target="http://skuky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http://www.spbdnevnik.ru/icon/news2/705x/19631_13544507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987" y="0"/>
            <a:ext cx="91569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98072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книг»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 для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6624736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общеобразовательное учреждение</a:t>
            </a:r>
            <a: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школа №297</a:t>
            </a:r>
            <a: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Пушкинского района Санкт-Петербурга</a:t>
            </a:r>
            <a: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1400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(дошкольное отделение</a:t>
            </a:r>
            <a:r>
              <a:rPr lang="ru-RU" b="1" dirty="0" smtClean="0">
                <a:solidFill>
                  <a:srgbClr val="11F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11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068960"/>
            <a:ext cx="3222104" cy="584775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Галеницкая Марина Вадимовна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6165304"/>
            <a:ext cx="1656184" cy="307777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nizhkakrovat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332656"/>
            <a:ext cx="4680520" cy="3406597"/>
          </a:xfrm>
          <a:prstGeom prst="rect">
            <a:avLst/>
          </a:prstGeom>
          <a:noFill/>
        </p:spPr>
      </p:pic>
      <p:pic>
        <p:nvPicPr>
          <p:cNvPr id="2052" name="Picture 4" descr="knizhkakrovat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140968"/>
            <a:ext cx="4680520" cy="3356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Заснуть в книжке, накрывшись страницей… Бред? А вот и нет. Японский дизайнер Yusuke Suzuki создал необычную детскую кровать Book Bed. Она сделана в форме раскрытой книги, где одеялом служат мягкие страницы, а подушкой — круглые закладки. Если спать пока не хочется, можно перевернуть одеяло и поиграть. Дети точно оценят такую кровать.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807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Книги- кровати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://myxomop.ac93.org/~bella/2011-01/2011-01-04/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0768"/>
            <a:ext cx="741682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Книги- витражи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книгах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img0.liveinternet.ru/images/attach/c/1/54/616/54616456_1265050918_mikestilkey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764704"/>
            <a:ext cx="4345169" cy="2376264"/>
          </a:xfrm>
          <a:prstGeom prst="rect">
            <a:avLst/>
          </a:prstGeom>
          <a:noFill/>
        </p:spPr>
      </p:pic>
      <p:pic>
        <p:nvPicPr>
          <p:cNvPr id="20486" name="Picture 6" descr="http://img1.liveinternet.ru/images/attach/c/1/54/616/54616458_1265050950_mikestilkey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3212976"/>
            <a:ext cx="362097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книги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ример Фотокниг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4149080"/>
            <a:ext cx="2857500" cy="2047876"/>
          </a:xfrm>
          <a:prstGeom prst="rect">
            <a:avLst/>
          </a:prstGeom>
          <a:noFill/>
        </p:spPr>
      </p:pic>
      <p:pic>
        <p:nvPicPr>
          <p:cNvPr id="1028" name="Picture 4" descr="Пример Фотокниг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772816"/>
            <a:ext cx="2857500" cy="2066925"/>
          </a:xfrm>
          <a:prstGeom prst="rect">
            <a:avLst/>
          </a:prstGeom>
          <a:noFill/>
        </p:spPr>
      </p:pic>
      <p:pic>
        <p:nvPicPr>
          <p:cNvPr id="1030" name="Picture 6" descr="Пример Фотокниг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772816"/>
            <a:ext cx="2857500" cy="2124075"/>
          </a:xfrm>
          <a:prstGeom prst="rect">
            <a:avLst/>
          </a:prstGeom>
          <a:noFill/>
        </p:spPr>
      </p:pic>
      <p:pic>
        <p:nvPicPr>
          <p:cNvPr id="3074" name="Picture 2" descr="http://alfaday.net/uploads/posts/2012-08/1345563816_rzwbxo9vfh6rjyc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1412776"/>
            <a:ext cx="2386236" cy="2386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«Дерево мудрости» для книг">
            <a:hlinkClick r:id="rId2" tooltip="«Дерево мудрости» для книг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700808"/>
            <a:ext cx="3190875" cy="4762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приобрести мудрость, только лишь читая книги? Пожалуй, ответ на этот вопрос будет отрицательным, но все мы понимаем, что без книг человеку прожить тяжело – именно оттуда можно почерпнуть бесценный опыт и полезные знания. А книги должны стоять на красивой полке и желательно с красивым названием. Книжная полка-Дерево мудрости.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«Дерево мудрости» для книг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4221088"/>
            <a:ext cx="1629541" cy="2232248"/>
          </a:xfrm>
          <a:prstGeom prst="rect">
            <a:avLst/>
          </a:prstGeom>
          <a:noFill/>
        </p:spPr>
      </p:pic>
      <p:pic>
        <p:nvPicPr>
          <p:cNvPr id="6" name="Picture 10" descr="http://www.sweetswag.ru/wp-content/uploads/2012/06/tree_bookcase_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4005064"/>
            <a:ext cx="1955521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Книжная полка- Дерево мудрости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kolka.info/images/designs/shelves/bookcas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573016"/>
            <a:ext cx="3803154" cy="2941624"/>
          </a:xfrm>
          <a:prstGeom prst="rect">
            <a:avLst/>
          </a:prstGeom>
          <a:noFill/>
        </p:spPr>
      </p:pic>
      <p:pic>
        <p:nvPicPr>
          <p:cNvPr id="25604" name="Picture 4" descr="http://www.3dray.ru/News/news_design_3/polka_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212976"/>
            <a:ext cx="3384376" cy="3272043"/>
          </a:xfrm>
          <a:prstGeom prst="rect">
            <a:avLst/>
          </a:prstGeom>
          <a:noFill/>
        </p:spPr>
      </p:pic>
      <p:pic>
        <p:nvPicPr>
          <p:cNvPr id="25606" name="Picture 6" descr="http://remontyes.ru/uploads/posts/2012-08/1346006328_polochki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260648"/>
            <a:ext cx="3001410" cy="2664296"/>
          </a:xfrm>
          <a:prstGeom prst="rect">
            <a:avLst/>
          </a:prstGeom>
          <a:noFill/>
        </p:spPr>
      </p:pic>
      <p:pic>
        <p:nvPicPr>
          <p:cNvPr id="25608" name="Picture 8" descr="полки для книг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548680"/>
            <a:ext cx="3410744" cy="2518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ekim.ru/wp-content/uploads/2011/06/13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548680"/>
            <a:ext cx="3528392" cy="2880320"/>
          </a:xfrm>
          <a:prstGeom prst="rect">
            <a:avLst/>
          </a:prstGeom>
          <a:noFill/>
        </p:spPr>
      </p:pic>
      <p:pic>
        <p:nvPicPr>
          <p:cNvPr id="36868" name="Picture 4" descr="http://alekim.ru/wp-content/uploads/2011/06/0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429000"/>
            <a:ext cx="3748361" cy="2736304"/>
          </a:xfrm>
          <a:prstGeom prst="rect">
            <a:avLst/>
          </a:prstGeom>
          <a:noFill/>
        </p:spPr>
      </p:pic>
      <p:pic>
        <p:nvPicPr>
          <p:cNvPr id="36870" name="Picture 6" descr="http://alekim.ru/wp-content/uploads/2011/06/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01008"/>
            <a:ext cx="3901111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83671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Книжная полки: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«Медведь»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«Журнальный столик»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5649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нижнок дерево (Берлин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924944"/>
            <a:ext cx="4616513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26876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одной из улиц Берлина появилось необычное «книжное» дерево, которое на самом деле является киоском для свободного обмена книгами.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thinkgreen.ru/wp-content/images/2012/08/bookforest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293096"/>
            <a:ext cx="3071945" cy="2042337"/>
          </a:xfrm>
          <a:prstGeom prst="rect">
            <a:avLst/>
          </a:prstGeom>
          <a:noFill/>
        </p:spPr>
      </p:pic>
      <p:pic>
        <p:nvPicPr>
          <p:cNvPr id="28678" name="Picture 6" descr="http://thinkgreen.ru/wp-content/images/2012/08/bookforest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484784"/>
            <a:ext cx="3790835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476672"/>
            <a:ext cx="2790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4847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Книжная</a:t>
            </a:r>
            <a:r>
              <a:rPr lang="ru-RU" sz="2800" b="1" dirty="0" smtClean="0">
                <a:solidFill>
                  <a:srgbClr val="002060"/>
                </a:solidFill>
              </a:rPr>
              <a:t> ёлка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4824" name="Picture 8" descr="http://i1.i.ua/prikol/thumb/7/1/724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2448272" cy="3672408"/>
          </a:xfrm>
          <a:prstGeom prst="rect">
            <a:avLst/>
          </a:prstGeom>
          <a:noFill/>
        </p:spPr>
      </p:pic>
      <p:pic>
        <p:nvPicPr>
          <p:cNvPr id="34820" name="Picture 4" descr="http://3.bp.blogspot.com/_82aUNKKGtJY/TQ0v5C_JUsI/AAAAAAAAAIs/0BYb0oY3Dc8/s1600/ChristmasBookTr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788024" y="3501008"/>
            <a:ext cx="2304256" cy="2691680"/>
          </a:xfrm>
          <a:prstGeom prst="rect">
            <a:avLst/>
          </a:prstGeom>
          <a:noFill/>
        </p:spPr>
      </p:pic>
      <p:pic>
        <p:nvPicPr>
          <p:cNvPr id="34826" name="Picture 10" descr="http://ic.pics.livejournal.com/pritchiru/32128424/16337/16337_orig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04664"/>
            <a:ext cx="2353444" cy="3530166"/>
          </a:xfrm>
          <a:prstGeom prst="rect">
            <a:avLst/>
          </a:prstGeom>
          <a:noFill/>
        </p:spPr>
      </p:pic>
      <p:pic>
        <p:nvPicPr>
          <p:cNvPr id="34828" name="Picture 12" descr="Как сделать новогоднюю елку своими руками из подручных средств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2555776" y="3573016"/>
            <a:ext cx="2016225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skor.ru/posts_images_200912/392_300_13882_book2big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492896"/>
            <a:ext cx="4482738" cy="3960440"/>
          </a:xfrm>
          <a:prstGeom prst="rect">
            <a:avLst/>
          </a:prstGeom>
          <a:noFill/>
        </p:spPr>
      </p:pic>
      <p:pic>
        <p:nvPicPr>
          <p:cNvPr id="3" name="Picture 4" descr="http://gvm.dkd.lt/webfiles/image/2011-2012/fotografiya-kn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3356992"/>
            <a:ext cx="3024336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76470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читающей семье,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читать и ребёнок.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900igr.net/datai/literatura/Den-detskoj-knigi/0006-008-Mezhdunarodnyj-den-detskoj-knigi-otmechaetsja-2-aprelja-v-den-rozhdenij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764704"/>
            <a:ext cx="3143333" cy="23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niga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404664"/>
            <a:ext cx="3888432" cy="29163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Ливии Де Марkи из Венеции создал Дом книги в натуральную величину, где все объекты так или иначе связаны с формой книг.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knig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348880"/>
            <a:ext cx="2412371" cy="4248472"/>
          </a:xfrm>
          <a:prstGeom prst="rect">
            <a:avLst/>
          </a:prstGeom>
          <a:noFill/>
        </p:spPr>
      </p:pic>
      <p:pic>
        <p:nvPicPr>
          <p:cNvPr id="36870" name="Picture 6" descr="kniga5(1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3284984"/>
            <a:ext cx="4416491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3394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60648"/>
            <a:ext cx="200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Исчезающие книги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The Book That Can’t Wai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68760"/>
            <a:ext cx="3816424" cy="4555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052736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Книгопечатники выпустили книги при производстве  которых использовали особые чернила, исчезающие под воздействием света и воздуха. Из типографии книги выходят в воздухонепроницаемой упаковке. Если ее нарушить, то строки исчезнут с бумаги через 2 месяца. Так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Eterna Cadencia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решило стимулировать читателя как можно скорее прочесть книгу после покупки.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rt-saloon.ru/big/item_38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7704856" cy="5897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7008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http://thinkgreen.ru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http://skuky.net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196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http://www.novate.ru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31640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http://alekim.ru/udivitelnoe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http://reznoedrevo.ru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ecretworlds.ru/_nw/31/704448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816807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Самые невероятные книги в мире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rrket.ru/uploads/images/00/83/72/2012/10/26/34d88fbe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980728"/>
            <a:ext cx="6446359" cy="46375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Кулинарная книга, которую перед прочтением необходимо запечь, только в таком случае на её страницах появится текст.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signboom.com/wp-content/uploads/2012/12/tree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052736"/>
            <a:ext cx="7056784" cy="46843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Рождественская книга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877272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Юсуке Ооно представляет праздничную 360 градусную рождественскую книгу.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rrket.ru/uploads/images/00/83/72/2012/10/26/ff8016ef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780928"/>
            <a:ext cx="3456384" cy="3456384"/>
          </a:xfrm>
          <a:prstGeom prst="rect">
            <a:avLst/>
          </a:prstGeom>
          <a:noFill/>
        </p:spPr>
      </p:pic>
      <p:pic>
        <p:nvPicPr>
          <p:cNvPr id="2054" name="Picture 6" descr="http://marrket.ru/uploads/images/00/83/72/2012/10/26/18cc29dbb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188640"/>
            <a:ext cx="5229622" cy="2380649"/>
          </a:xfrm>
          <a:prstGeom prst="rect">
            <a:avLst/>
          </a:prstGeom>
          <a:noFill/>
        </p:spPr>
      </p:pic>
      <p:pic>
        <p:nvPicPr>
          <p:cNvPr id="2056" name="Picture 8" descr="http://marrket.ru/uploads/images/00/83/72/2012/10/26/443038a49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2852936"/>
            <a:ext cx="2623421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67496" y="2780928"/>
            <a:ext cx="303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Деревянные книги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3227" y="5949280"/>
            <a:ext cx="179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Книга-часы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Энциклопедия-Википедия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5000 страниц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iles.adme.ru/files/news/part_43/432005/7512705-R3L8T8D-600-7359005-R3L8T8D-600-smallestboo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08720"/>
            <a:ext cx="3779912" cy="2873896"/>
          </a:xfrm>
          <a:prstGeom prst="rect">
            <a:avLst/>
          </a:prstGeom>
          <a:noFill/>
        </p:spPr>
      </p:pic>
      <p:pic>
        <p:nvPicPr>
          <p:cNvPr id="3" name="Picture 8" descr="http://files.adme.ru/files/news/part_43/432005/5198855-R3L8T8D-600-wi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836712"/>
            <a:ext cx="2906688" cy="2906688"/>
          </a:xfrm>
          <a:prstGeom prst="rect">
            <a:avLst/>
          </a:prstGeom>
          <a:noFill/>
        </p:spPr>
      </p:pic>
      <p:pic>
        <p:nvPicPr>
          <p:cNvPr id="4" name="Picture 2" descr="В Дании выпустят книгу объемом в 23 тысячи страниц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3861048"/>
            <a:ext cx="3429000" cy="2743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Самая маленькая книга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301208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Самая большая книга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marrket.ru/uploads/images/00/83/72/2012/10/26/c2232f7f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996952"/>
            <a:ext cx="5386060" cy="3384376"/>
          </a:xfrm>
          <a:prstGeom prst="rect">
            <a:avLst/>
          </a:prstGeom>
          <a:noFill/>
        </p:spPr>
      </p:pic>
      <p:pic>
        <p:nvPicPr>
          <p:cNvPr id="16388" name="Picture 4" descr="http://marrket.ru/uploads/images/00/83/72/2012/10/26/4f0848dc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772816"/>
            <a:ext cx="4833340" cy="2005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47667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Книга-специя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12474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Специи хранят в книге, оторванный лист книги кладут на сковороду, где он растворяется под воздействием влаги.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404664"/>
            <a:ext cx="8325966" cy="6243631"/>
            <a:chOff x="467544" y="404664"/>
            <a:chExt cx="8325966" cy="6243631"/>
          </a:xfrm>
        </p:grpSpPr>
        <p:pic>
          <p:nvPicPr>
            <p:cNvPr id="19460" name="Picture 4" descr="http://marrket.ru/uploads/images/00/83/72/2012/10/26/129532d0bf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355976" y="3573016"/>
              <a:ext cx="4104456" cy="3075279"/>
            </a:xfrm>
            <a:prstGeom prst="rect">
              <a:avLst/>
            </a:prstGeom>
            <a:noFill/>
          </p:spPr>
        </p:pic>
        <p:pic>
          <p:nvPicPr>
            <p:cNvPr id="19462" name="Picture 6" descr="http://marrket.ru/uploads/images/00/83/72/2012/10/26/47341dcf43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55976" y="404664"/>
              <a:ext cx="4437534" cy="3040042"/>
            </a:xfrm>
            <a:prstGeom prst="rect">
              <a:avLst/>
            </a:prstGeom>
            <a:noFill/>
          </p:spPr>
        </p:pic>
        <p:pic>
          <p:nvPicPr>
            <p:cNvPr id="19458" name="Picture 2" descr="http://marrket.ru/uploads/images/00/83/72/2012/10/26/4a6dfb673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44" y="404664"/>
              <a:ext cx="3789462" cy="3054194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899164" y="3429000"/>
            <a:ext cx="277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Книги-скульптуры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237312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Дырявые - книги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273</Words>
  <Application>Microsoft Office PowerPoint</Application>
  <PresentationFormat>Экран (4:3)</PresentationFormat>
  <Paragraphs>50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Самые невероятные книги в мире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Рисунки на книгах</vt:lpstr>
      <vt:lpstr>Фото книги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59</cp:revision>
  <dcterms:modified xsi:type="dcterms:W3CDTF">2013-10-17T11:43:34Z</dcterms:modified>
</cp:coreProperties>
</file>