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8" r:id="rId4"/>
    <p:sldId id="265" r:id="rId5"/>
    <p:sldId id="267" r:id="rId6"/>
    <p:sldId id="258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F805A-F7CB-492C-8501-5B552E2BD93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8DDC-00A8-46DC-9ED6-DC4508A82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98DDC-00A8-46DC-9ED6-DC4508A8272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71876"/>
            <a:ext cx="6000792" cy="26003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Творческий проект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«Жизнь в осеннем лесу»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 №7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Пешкова Татьяна   Владимировна.</a:t>
            </a:r>
            <a:r>
              <a:rPr lang="ru-RU" sz="2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Катя и Саша\Desktop\0_106039_275ce20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5878327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Серый ёжик весь в иголках, Словно он не зверь, а елка. Хоть колюч молчун лесной -Ёжик добрый, а не злой.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00240"/>
            <a:ext cx="37147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928802"/>
            <a:ext cx="381002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Итог: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Кто на свете самый главный, Самый добрый, самый славный? Кто он? Как его зовут? Ну,  конечно, Это труд!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атя и Саша\Desktop\IMG_0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90545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Катя и Саша\Desktop\IMG_0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4000709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Программные задачи творческого проекта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686800" cy="3929090"/>
          </a:xfrm>
          <a:solidFill>
            <a:schemeClr val="accent6">
              <a:lumMod val="60000"/>
              <a:lumOff val="40000"/>
              <a:alpha val="78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:  развитие творческих способностей воспитанников младшего возраста.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Задачи: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ru-RU" dirty="0" smtClean="0"/>
              <a:t> закрепить знания детей об изменениях произошедших с приходом осени в лесу, о заботах диких животных при подготовке к зиме;</a:t>
            </a:r>
          </a:p>
          <a:p>
            <a:r>
              <a:rPr lang="ru-RU" dirty="0" smtClean="0"/>
              <a:t>развивать у детей сюжетно-игровой замысел, внимание, память, воображение, слуховое восприятие, наглядно-образное мышление;</a:t>
            </a:r>
          </a:p>
          <a:p>
            <a:r>
              <a:rPr lang="ru-RU" dirty="0" smtClean="0"/>
              <a:t>вызвать у детей эмоциональный отклик, воспитывать доброе отношение к персонажам, воспитывать умение правильно вести себя в коллективе.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Материалы: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кисти – щетина, краски гуашь, листы А4 для рисования, ватман, баночки с водой, трафареты животных, ножницы, клей.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Предварительная работа:</a:t>
            </a:r>
          </a:p>
          <a:p>
            <a:r>
              <a:rPr lang="ru-RU" dirty="0" smtClean="0"/>
              <a:t>в свободное время рассматривание картинки зимнего леса, картинки с изображениями диких животных (зверей, среда обитания, внешний вид, как передвигаются, чем питаются;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 реализации проекта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572560" cy="48130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88921"/>
                <a:gridCol w="2483639"/>
              </a:tblGrid>
              <a:tr h="364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Родители </a:t>
                      </a:r>
                      <a:endParaRPr lang="ru-RU" dirty="0"/>
                    </a:p>
                  </a:txBody>
                  <a:tcPr/>
                </a:tc>
              </a:tr>
              <a:tr h="23645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Познание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Уточнять и закреплять знания детей о внешнем виде диких животных их повадках пище жилищах.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, рисование 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Вызвать интерес к  работе рисованию пальчиками  работа с пластилином. Создать ситуацию успеха для каждого ребенка.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 помощью трафаретов диких и дом. животных.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жителях леса.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иллюстраций, книг, фотоальбомов с изображением диких животных, птиц ,внешний вид их повадки о их пище и жилище.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1.Активное участие в открытом мероприятии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осеннем празднике «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гостях у Ежика» (игры, загадки, шутки).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2.Совместное с детьми занятие рисованием с использованием нетрадиционных технологий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3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худ. Литературы В. Зотова « Лесная  мозаика»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56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Вечер загадок о животных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птицах. Осенние приметы, поговорки, загадки.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группы на осеннюю тематику.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Осенняя выставка на тему «Дары Осени»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Помощь в оформлении группы и участие в  творческой выставке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детских работ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97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Наблюдения на прогулке как изменяется природа , растения, животные, птицы.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Знает лисонька-лиса: В шубе вся её краса. Шубы нет в лесу рыжей, Зверя нет в лесу хитрей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IMG_07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643050"/>
            <a:ext cx="381002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7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429000"/>
            <a:ext cx="4071934" cy="3053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животных в мире много Грозных, добрых и смешных. Все идут своей дорогой, Кто с людьми, а кто без 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7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857364"/>
            <a:ext cx="361952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7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785926"/>
            <a:ext cx="381002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дети любят рисовать. И каждый смело нарисует Всё, что его интересует.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атя и Саша\Desktop\IMG_02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0530" y="1785926"/>
            <a:ext cx="3619689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Катя и Саша\Desktop\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500437"/>
            <a:ext cx="3857652" cy="2893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285728"/>
            <a:ext cx="8758238" cy="11239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Бывают руки непростые, На вид, как все, обычные. Их называют золотые, они к труду привычные.</a:t>
            </a:r>
            <a:r>
              <a:rPr lang="ru-RU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атя и Саша\Desktop\IMG_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90545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Катя и Саша\Desktop\IMG_03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85926"/>
            <a:ext cx="390545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Катя и Саша\Desktop\IMG_03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3214686"/>
            <a:ext cx="3714944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с тобою целый мир, На бумаге создадим!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атя и Саша\Desktop\IMG_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4048343" cy="3036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Катя и Саша\Desktop\IMG_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786214" cy="2839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и мама мы вдвоем, нарисуем и споем!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атя и Саша\Desktop\IMG_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476984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Катя и Саша\Desktop\IMG_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4095964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369</Words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Творческий проект «Жизнь в осеннем лесу» Группа №7 Пешкова Татьяна   Владимировна. </vt:lpstr>
      <vt:lpstr> Программные задачи творческого проекта  </vt:lpstr>
      <vt:lpstr>План  реализации проекта</vt:lpstr>
      <vt:lpstr>Знает лисонька-лиса: В шубе вся её краса. Шубы нет в лесу рыжей, Зверя нет в лесу хитрей.</vt:lpstr>
      <vt:lpstr>   Как животных в мире много Грозных, добрых и смешных. Все идут своей дорогой, Кто с людьми, а кто без них.  </vt:lpstr>
      <vt:lpstr>Все дети любят рисовать. И каждый смело нарисует Всё, что его интересует.</vt:lpstr>
      <vt:lpstr>Бывают руки непростые, На вид, как все, обычные. Их называют золотые, они к труду привычные.  </vt:lpstr>
      <vt:lpstr>Мы с тобою целый мир, На бумаге создадим!</vt:lpstr>
      <vt:lpstr>Я и мама мы вдвоем, нарисуем и споем!</vt:lpstr>
      <vt:lpstr>Серый ёжик весь в иголках, Словно он не зверь, а елка. Хоть колюч молчун лесной -Ёжик добрый, а не злой.</vt:lpstr>
      <vt:lpstr>Итог: Кто на свете самый главный, Самый добрый, самый славный? Кто он? Как его зовут? Ну,  конечно, Это труд!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«Дикие животные в осеннем лесу» </dc:title>
  <dc:creator>Катя и Саша</dc:creator>
  <cp:lastModifiedBy>Катя и Саша</cp:lastModifiedBy>
  <cp:revision>42</cp:revision>
  <dcterms:created xsi:type="dcterms:W3CDTF">2015-03-21T15:18:39Z</dcterms:created>
  <dcterms:modified xsi:type="dcterms:W3CDTF">2015-04-04T09:05:56Z</dcterms:modified>
</cp:coreProperties>
</file>