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57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306"/>
    <a:srgbClr val="005A7E"/>
    <a:srgbClr val="FF6C99"/>
    <a:srgbClr val="526664"/>
    <a:srgbClr val="B5B5B3"/>
    <a:srgbClr val="00B9CD"/>
    <a:srgbClr val="00CCFF"/>
    <a:srgbClr val="FF7A75"/>
    <a:srgbClr val="FFA340"/>
    <a:srgbClr val="00CCC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-81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BA45AB-2EBC-4A35-B25C-A9B0541AE5C2}" type="doc">
      <dgm:prSet loTypeId="urn:microsoft.com/office/officeart/2005/8/layout/hierarchy1" loCatId="hierarchy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C651F28-36B5-44BB-B59B-21FF8E34B5D2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C00000"/>
              </a:solidFill>
            </a:rPr>
            <a:t>Информационно-коммуникационные технологии</a:t>
          </a:r>
          <a:endParaRPr lang="ru-RU" sz="3200" b="1" dirty="0">
            <a:solidFill>
              <a:srgbClr val="C00000"/>
            </a:solidFill>
          </a:endParaRPr>
        </a:p>
      </dgm:t>
    </dgm:pt>
    <dgm:pt modelId="{D2CE0C8D-6411-4987-BB63-290219BB0072}" type="parTrans" cxnId="{3A518B3F-321A-4FD9-8477-B3A495E0C202}">
      <dgm:prSet/>
      <dgm:spPr/>
      <dgm:t>
        <a:bodyPr/>
        <a:lstStyle/>
        <a:p>
          <a:endParaRPr lang="ru-RU"/>
        </a:p>
      </dgm:t>
    </dgm:pt>
    <dgm:pt modelId="{9595D1F0-298F-43E0-AC3C-F479343A330C}" type="sibTrans" cxnId="{3A518B3F-321A-4FD9-8477-B3A495E0C202}">
      <dgm:prSet/>
      <dgm:spPr/>
      <dgm:t>
        <a:bodyPr/>
        <a:lstStyle/>
        <a:p>
          <a:endParaRPr lang="ru-RU"/>
        </a:p>
      </dgm:t>
    </dgm:pt>
    <dgm:pt modelId="{6965D2D2-BF1A-4BB2-AF2A-69DD1BA117F0}">
      <dgm:prSet phldrT="[Текст]"/>
      <dgm:spPr/>
      <dgm:t>
        <a:bodyPr/>
        <a:lstStyle/>
        <a:p>
          <a:r>
            <a:rPr lang="ru-RU" b="1" dirty="0" smtClean="0"/>
            <a:t>Информационная технология </a:t>
          </a:r>
          <a:r>
            <a:rPr lang="ru-RU" dirty="0" smtClean="0"/>
            <a:t> – комплекс методов, способов и средств, обеспечивающих хранение, обработку, передачу и отображение информации и ориентированных на повышение эффективности и производительности труда. На современном этапе методы, способы и средства напрямую взаимосвязаны с компьютером (компьютерные технологии). </a:t>
          </a:r>
          <a:endParaRPr lang="ru-RU" dirty="0"/>
        </a:p>
      </dgm:t>
    </dgm:pt>
    <dgm:pt modelId="{E5F79D0D-0F43-4674-8D46-FCD68CDE779A}" type="parTrans" cxnId="{0030292A-39C7-4ADD-8135-566378C4FEA2}">
      <dgm:prSet/>
      <dgm:spPr/>
      <dgm:t>
        <a:bodyPr/>
        <a:lstStyle/>
        <a:p>
          <a:endParaRPr lang="ru-RU"/>
        </a:p>
      </dgm:t>
    </dgm:pt>
    <dgm:pt modelId="{39BE63FF-3A74-4F55-B76C-0CE0A54433F4}" type="sibTrans" cxnId="{0030292A-39C7-4ADD-8135-566378C4FEA2}">
      <dgm:prSet/>
      <dgm:spPr/>
      <dgm:t>
        <a:bodyPr/>
        <a:lstStyle/>
        <a:p>
          <a:endParaRPr lang="ru-RU"/>
        </a:p>
      </dgm:t>
    </dgm:pt>
    <dgm:pt modelId="{77BCB578-3E68-4D03-AC80-68624CE67D7E}">
      <dgm:prSet phldrT="[Текст]"/>
      <dgm:spPr/>
      <dgm:t>
        <a:bodyPr/>
        <a:lstStyle/>
        <a:p>
          <a:r>
            <a:rPr lang="ru-RU" b="1" dirty="0" smtClean="0"/>
            <a:t>Коммуникационные технологии</a:t>
          </a:r>
          <a:r>
            <a:rPr lang="ru-RU" dirty="0" smtClean="0"/>
            <a:t> - определяют методы, способы и средства взаимодействия человека с внешней средой. В этих коммуникациях компьютер занимает свое место. Он обеспечивает, комфортное, индивидуальное, многообразное, взаимодействие объектов коммуникации. Соединяя информационные и коммуникационные технологии, проецируя их на образовательную практику необходимо отметить, что основной задачей, которая стоит перед их внедрением, является адаптация человека к жизни в информационном обществе. </a:t>
          </a:r>
          <a:endParaRPr lang="ru-RU" dirty="0"/>
        </a:p>
      </dgm:t>
    </dgm:pt>
    <dgm:pt modelId="{778E0967-E635-47CC-AA5E-D0951D210293}" type="parTrans" cxnId="{342EF6D4-2590-4CD4-AA7D-4695D9B8A807}">
      <dgm:prSet/>
      <dgm:spPr/>
      <dgm:t>
        <a:bodyPr/>
        <a:lstStyle/>
        <a:p>
          <a:endParaRPr lang="ru-RU"/>
        </a:p>
      </dgm:t>
    </dgm:pt>
    <dgm:pt modelId="{915B110A-0107-470A-B910-8838C2021AC3}" type="sibTrans" cxnId="{342EF6D4-2590-4CD4-AA7D-4695D9B8A807}">
      <dgm:prSet/>
      <dgm:spPr/>
      <dgm:t>
        <a:bodyPr/>
        <a:lstStyle/>
        <a:p>
          <a:endParaRPr lang="ru-RU"/>
        </a:p>
      </dgm:t>
    </dgm:pt>
    <dgm:pt modelId="{5FAA48B6-FE23-43A4-B9CA-A201572ECD07}" type="pres">
      <dgm:prSet presAssocID="{CABA45AB-2EBC-4A35-B25C-A9B0541AE5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E3B209-EE19-4107-B5FA-FC0914DB907B}" type="pres">
      <dgm:prSet presAssocID="{DC651F28-36B5-44BB-B59B-21FF8E34B5D2}" presName="hierRoot1" presStyleCnt="0"/>
      <dgm:spPr/>
    </dgm:pt>
    <dgm:pt modelId="{1AB49AD6-B81C-4618-9DA9-F707252614A1}" type="pres">
      <dgm:prSet presAssocID="{DC651F28-36B5-44BB-B59B-21FF8E34B5D2}" presName="composite" presStyleCnt="0"/>
      <dgm:spPr/>
    </dgm:pt>
    <dgm:pt modelId="{7BCCA894-E85F-4C6F-9592-158FE4A633B4}" type="pres">
      <dgm:prSet presAssocID="{DC651F28-36B5-44BB-B59B-21FF8E34B5D2}" presName="background" presStyleLbl="node0" presStyleIdx="0" presStyleCnt="1"/>
      <dgm:spPr/>
    </dgm:pt>
    <dgm:pt modelId="{E16F080F-1008-4581-A04B-FFAE9DB374F9}" type="pres">
      <dgm:prSet presAssocID="{DC651F28-36B5-44BB-B59B-21FF8E34B5D2}" presName="text" presStyleLbl="fgAcc0" presStyleIdx="0" presStyleCnt="1" custScaleX="218290" custScaleY="42206" custLinFactNeighborX="-499" custLinFactNeighborY="-71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2DFB0E-B2BA-417D-93BD-F5F576EC1331}" type="pres">
      <dgm:prSet presAssocID="{DC651F28-36B5-44BB-B59B-21FF8E34B5D2}" presName="hierChild2" presStyleCnt="0"/>
      <dgm:spPr/>
    </dgm:pt>
    <dgm:pt modelId="{3917E54E-F776-4BE0-8B09-8D404B4540BF}" type="pres">
      <dgm:prSet presAssocID="{E5F79D0D-0F43-4674-8D46-FCD68CDE779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31FEF87-76C5-4252-8CED-BB08D968D45A}" type="pres">
      <dgm:prSet presAssocID="{6965D2D2-BF1A-4BB2-AF2A-69DD1BA117F0}" presName="hierRoot2" presStyleCnt="0"/>
      <dgm:spPr/>
    </dgm:pt>
    <dgm:pt modelId="{35F258ED-65E6-4C52-B56A-F0EBF6234A93}" type="pres">
      <dgm:prSet presAssocID="{6965D2D2-BF1A-4BB2-AF2A-69DD1BA117F0}" presName="composite2" presStyleCnt="0"/>
      <dgm:spPr/>
    </dgm:pt>
    <dgm:pt modelId="{37754441-5980-4763-BD21-3099DFEFB4CF}" type="pres">
      <dgm:prSet presAssocID="{6965D2D2-BF1A-4BB2-AF2A-69DD1BA117F0}" presName="background2" presStyleLbl="node2" presStyleIdx="0" presStyleCnt="2"/>
      <dgm:spPr/>
    </dgm:pt>
    <dgm:pt modelId="{867B3496-E4A8-4A94-AC09-2013FFB95A98}" type="pres">
      <dgm:prSet presAssocID="{6965D2D2-BF1A-4BB2-AF2A-69DD1BA117F0}" presName="text2" presStyleLbl="fgAcc2" presStyleIdx="0" presStyleCnt="2" custScaleY="155322" custLinFactNeighborX="-499" custLinFactNeighborY="-7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503B58-2EEE-4C54-9D92-4034D9C88419}" type="pres">
      <dgm:prSet presAssocID="{6965D2D2-BF1A-4BB2-AF2A-69DD1BA117F0}" presName="hierChild3" presStyleCnt="0"/>
      <dgm:spPr/>
    </dgm:pt>
    <dgm:pt modelId="{D2202CBE-F866-4D45-9E36-84AEB5680464}" type="pres">
      <dgm:prSet presAssocID="{778E0967-E635-47CC-AA5E-D0951D21029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B972846-E176-4E27-9DA2-221EF20A7750}" type="pres">
      <dgm:prSet presAssocID="{77BCB578-3E68-4D03-AC80-68624CE67D7E}" presName="hierRoot2" presStyleCnt="0"/>
      <dgm:spPr/>
    </dgm:pt>
    <dgm:pt modelId="{371F0941-4057-4A7D-B0CF-475F5D4A139C}" type="pres">
      <dgm:prSet presAssocID="{77BCB578-3E68-4D03-AC80-68624CE67D7E}" presName="composite2" presStyleCnt="0"/>
      <dgm:spPr/>
    </dgm:pt>
    <dgm:pt modelId="{474EB69B-10B0-4DEB-89D2-63461BFF4E4C}" type="pres">
      <dgm:prSet presAssocID="{77BCB578-3E68-4D03-AC80-68624CE67D7E}" presName="background2" presStyleLbl="node2" presStyleIdx="1" presStyleCnt="2"/>
      <dgm:spPr/>
    </dgm:pt>
    <dgm:pt modelId="{0E6317FB-E678-4A03-9961-CEF5944EC65F}" type="pres">
      <dgm:prSet presAssocID="{77BCB578-3E68-4D03-AC80-68624CE67D7E}" presName="text2" presStyleLbl="fgAcc2" presStyleIdx="1" presStyleCnt="2" custScaleY="155322" custLinFactNeighborX="-499" custLinFactNeighborY="-7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0B9527-BCEC-40CF-B39E-D8F78764D6A3}" type="pres">
      <dgm:prSet presAssocID="{77BCB578-3E68-4D03-AC80-68624CE67D7E}" presName="hierChild3" presStyleCnt="0"/>
      <dgm:spPr/>
    </dgm:pt>
  </dgm:ptLst>
  <dgm:cxnLst>
    <dgm:cxn modelId="{5D2B1331-0E09-4B3E-8B76-E42609C8B845}" type="presOf" srcId="{CABA45AB-2EBC-4A35-B25C-A9B0541AE5C2}" destId="{5FAA48B6-FE23-43A4-B9CA-A201572ECD07}" srcOrd="0" destOrd="0" presId="urn:microsoft.com/office/officeart/2005/8/layout/hierarchy1"/>
    <dgm:cxn modelId="{6E7B0526-E2CC-4FA4-945A-981C24407511}" type="presOf" srcId="{77BCB578-3E68-4D03-AC80-68624CE67D7E}" destId="{0E6317FB-E678-4A03-9961-CEF5944EC65F}" srcOrd="0" destOrd="0" presId="urn:microsoft.com/office/officeart/2005/8/layout/hierarchy1"/>
    <dgm:cxn modelId="{0030292A-39C7-4ADD-8135-566378C4FEA2}" srcId="{DC651F28-36B5-44BB-B59B-21FF8E34B5D2}" destId="{6965D2D2-BF1A-4BB2-AF2A-69DD1BA117F0}" srcOrd="0" destOrd="0" parTransId="{E5F79D0D-0F43-4674-8D46-FCD68CDE779A}" sibTransId="{39BE63FF-3A74-4F55-B76C-0CE0A54433F4}"/>
    <dgm:cxn modelId="{37E27F67-3620-4A72-8772-C2A1AE5BEFBB}" type="presOf" srcId="{778E0967-E635-47CC-AA5E-D0951D210293}" destId="{D2202CBE-F866-4D45-9E36-84AEB5680464}" srcOrd="0" destOrd="0" presId="urn:microsoft.com/office/officeart/2005/8/layout/hierarchy1"/>
    <dgm:cxn modelId="{48837DFE-24E7-4E92-903C-1D678F9903BA}" type="presOf" srcId="{E5F79D0D-0F43-4674-8D46-FCD68CDE779A}" destId="{3917E54E-F776-4BE0-8B09-8D404B4540BF}" srcOrd="0" destOrd="0" presId="urn:microsoft.com/office/officeart/2005/8/layout/hierarchy1"/>
    <dgm:cxn modelId="{6BB04F7C-90D4-436C-92F2-E0F59E4A8D11}" type="presOf" srcId="{DC651F28-36B5-44BB-B59B-21FF8E34B5D2}" destId="{E16F080F-1008-4581-A04B-FFAE9DB374F9}" srcOrd="0" destOrd="0" presId="urn:microsoft.com/office/officeart/2005/8/layout/hierarchy1"/>
    <dgm:cxn modelId="{3A518B3F-321A-4FD9-8477-B3A495E0C202}" srcId="{CABA45AB-2EBC-4A35-B25C-A9B0541AE5C2}" destId="{DC651F28-36B5-44BB-B59B-21FF8E34B5D2}" srcOrd="0" destOrd="0" parTransId="{D2CE0C8D-6411-4987-BB63-290219BB0072}" sibTransId="{9595D1F0-298F-43E0-AC3C-F479343A330C}"/>
    <dgm:cxn modelId="{342EF6D4-2590-4CD4-AA7D-4695D9B8A807}" srcId="{DC651F28-36B5-44BB-B59B-21FF8E34B5D2}" destId="{77BCB578-3E68-4D03-AC80-68624CE67D7E}" srcOrd="1" destOrd="0" parTransId="{778E0967-E635-47CC-AA5E-D0951D210293}" sibTransId="{915B110A-0107-470A-B910-8838C2021AC3}"/>
    <dgm:cxn modelId="{456837EF-2E84-49D5-A9F6-C13AD68E79BA}" type="presOf" srcId="{6965D2D2-BF1A-4BB2-AF2A-69DD1BA117F0}" destId="{867B3496-E4A8-4A94-AC09-2013FFB95A98}" srcOrd="0" destOrd="0" presId="urn:microsoft.com/office/officeart/2005/8/layout/hierarchy1"/>
    <dgm:cxn modelId="{93F6C2B5-828D-4A1D-8FCA-30BAE246A4A0}" type="presParOf" srcId="{5FAA48B6-FE23-43A4-B9CA-A201572ECD07}" destId="{4BE3B209-EE19-4107-B5FA-FC0914DB907B}" srcOrd="0" destOrd="0" presId="urn:microsoft.com/office/officeart/2005/8/layout/hierarchy1"/>
    <dgm:cxn modelId="{78D0AACC-66A3-4229-B68F-01C632E3978F}" type="presParOf" srcId="{4BE3B209-EE19-4107-B5FA-FC0914DB907B}" destId="{1AB49AD6-B81C-4618-9DA9-F707252614A1}" srcOrd="0" destOrd="0" presId="urn:microsoft.com/office/officeart/2005/8/layout/hierarchy1"/>
    <dgm:cxn modelId="{4FF352A5-511A-49E6-9D2A-0D297207D804}" type="presParOf" srcId="{1AB49AD6-B81C-4618-9DA9-F707252614A1}" destId="{7BCCA894-E85F-4C6F-9592-158FE4A633B4}" srcOrd="0" destOrd="0" presId="urn:microsoft.com/office/officeart/2005/8/layout/hierarchy1"/>
    <dgm:cxn modelId="{C0A3383F-9897-4A03-AC24-8F7304BBA37F}" type="presParOf" srcId="{1AB49AD6-B81C-4618-9DA9-F707252614A1}" destId="{E16F080F-1008-4581-A04B-FFAE9DB374F9}" srcOrd="1" destOrd="0" presId="urn:microsoft.com/office/officeart/2005/8/layout/hierarchy1"/>
    <dgm:cxn modelId="{27A03B88-E984-47D6-8273-1611B5EE4A20}" type="presParOf" srcId="{4BE3B209-EE19-4107-B5FA-FC0914DB907B}" destId="{EC2DFB0E-B2BA-417D-93BD-F5F576EC1331}" srcOrd="1" destOrd="0" presId="urn:microsoft.com/office/officeart/2005/8/layout/hierarchy1"/>
    <dgm:cxn modelId="{EEF45F54-6F46-4D50-8EAB-4B87C5B2E3A5}" type="presParOf" srcId="{EC2DFB0E-B2BA-417D-93BD-F5F576EC1331}" destId="{3917E54E-F776-4BE0-8B09-8D404B4540BF}" srcOrd="0" destOrd="0" presId="urn:microsoft.com/office/officeart/2005/8/layout/hierarchy1"/>
    <dgm:cxn modelId="{29D1DEB2-77DC-4935-86DF-3A949D6FCEDA}" type="presParOf" srcId="{EC2DFB0E-B2BA-417D-93BD-F5F576EC1331}" destId="{831FEF87-76C5-4252-8CED-BB08D968D45A}" srcOrd="1" destOrd="0" presId="urn:microsoft.com/office/officeart/2005/8/layout/hierarchy1"/>
    <dgm:cxn modelId="{9A7F0FA0-EA6B-499E-B5E2-7DC90ECA9F26}" type="presParOf" srcId="{831FEF87-76C5-4252-8CED-BB08D968D45A}" destId="{35F258ED-65E6-4C52-B56A-F0EBF6234A93}" srcOrd="0" destOrd="0" presId="urn:microsoft.com/office/officeart/2005/8/layout/hierarchy1"/>
    <dgm:cxn modelId="{CB8D1349-E07A-4F2D-8F56-9783E370A968}" type="presParOf" srcId="{35F258ED-65E6-4C52-B56A-F0EBF6234A93}" destId="{37754441-5980-4763-BD21-3099DFEFB4CF}" srcOrd="0" destOrd="0" presId="urn:microsoft.com/office/officeart/2005/8/layout/hierarchy1"/>
    <dgm:cxn modelId="{295C9393-D424-4690-90E0-615B0EF32C83}" type="presParOf" srcId="{35F258ED-65E6-4C52-B56A-F0EBF6234A93}" destId="{867B3496-E4A8-4A94-AC09-2013FFB95A98}" srcOrd="1" destOrd="0" presId="urn:microsoft.com/office/officeart/2005/8/layout/hierarchy1"/>
    <dgm:cxn modelId="{363A1199-40DE-4DE5-B4A3-25E61ABF2B3F}" type="presParOf" srcId="{831FEF87-76C5-4252-8CED-BB08D968D45A}" destId="{12503B58-2EEE-4C54-9D92-4034D9C88419}" srcOrd="1" destOrd="0" presId="urn:microsoft.com/office/officeart/2005/8/layout/hierarchy1"/>
    <dgm:cxn modelId="{3E7FEB8E-1B4C-4E7A-9E0A-DCD18B3E6854}" type="presParOf" srcId="{EC2DFB0E-B2BA-417D-93BD-F5F576EC1331}" destId="{D2202CBE-F866-4D45-9E36-84AEB5680464}" srcOrd="2" destOrd="0" presId="urn:microsoft.com/office/officeart/2005/8/layout/hierarchy1"/>
    <dgm:cxn modelId="{057472CA-65BB-4FAB-8DE1-0ED023299F1D}" type="presParOf" srcId="{EC2DFB0E-B2BA-417D-93BD-F5F576EC1331}" destId="{0B972846-E176-4E27-9DA2-221EF20A7750}" srcOrd="3" destOrd="0" presId="urn:microsoft.com/office/officeart/2005/8/layout/hierarchy1"/>
    <dgm:cxn modelId="{6C8FCBB6-CE40-4085-8839-2D55B195E58D}" type="presParOf" srcId="{0B972846-E176-4E27-9DA2-221EF20A7750}" destId="{371F0941-4057-4A7D-B0CF-475F5D4A139C}" srcOrd="0" destOrd="0" presId="urn:microsoft.com/office/officeart/2005/8/layout/hierarchy1"/>
    <dgm:cxn modelId="{34835B48-89FC-4AD1-84D2-E26E31ECFD0D}" type="presParOf" srcId="{371F0941-4057-4A7D-B0CF-475F5D4A139C}" destId="{474EB69B-10B0-4DEB-89D2-63461BFF4E4C}" srcOrd="0" destOrd="0" presId="urn:microsoft.com/office/officeart/2005/8/layout/hierarchy1"/>
    <dgm:cxn modelId="{9D952BFC-868C-46F7-92BC-D47F3EB98382}" type="presParOf" srcId="{371F0941-4057-4A7D-B0CF-475F5D4A139C}" destId="{0E6317FB-E678-4A03-9961-CEF5944EC65F}" srcOrd="1" destOrd="0" presId="urn:microsoft.com/office/officeart/2005/8/layout/hierarchy1"/>
    <dgm:cxn modelId="{00F740F9-DC0A-4E1F-8AF0-ED3040FE6373}" type="presParOf" srcId="{0B972846-E176-4E27-9DA2-221EF20A7750}" destId="{4A0B9527-BCEC-40CF-B39E-D8F78764D6A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257C375-A8FC-439D-A748-F819D69555A7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0C366F9-5E6C-4E69-BF1D-51B0EC6304D2}">
      <dgm:prSet phldrT="[Текст]"/>
      <dgm:spPr/>
      <dgm:t>
        <a:bodyPr/>
        <a:lstStyle/>
        <a:p>
          <a:r>
            <a:rPr lang="ru-RU" b="1" dirty="0" smtClean="0"/>
            <a:t>Недостаточная методическая подготовленность педагога</a:t>
          </a:r>
          <a:endParaRPr lang="ru-RU" b="1" dirty="0"/>
        </a:p>
      </dgm:t>
    </dgm:pt>
    <dgm:pt modelId="{4622DC04-E68F-4C1F-8AE1-8570E9EEF335}" type="parTrans" cxnId="{620499B7-24F3-4850-9A71-FEED3433F93F}">
      <dgm:prSet/>
      <dgm:spPr/>
      <dgm:t>
        <a:bodyPr/>
        <a:lstStyle/>
        <a:p>
          <a:endParaRPr lang="ru-RU"/>
        </a:p>
      </dgm:t>
    </dgm:pt>
    <dgm:pt modelId="{1AAB5DEC-C058-43B5-BAF5-24B2EEA90957}" type="sibTrans" cxnId="{620499B7-24F3-4850-9A71-FEED3433F93F}">
      <dgm:prSet/>
      <dgm:spPr/>
      <dgm:t>
        <a:bodyPr/>
        <a:lstStyle/>
        <a:p>
          <a:endParaRPr lang="ru-RU"/>
        </a:p>
      </dgm:t>
    </dgm:pt>
    <dgm:pt modelId="{8FDED4E0-2CD0-43D6-B9DE-DB72D5E6FA25}">
      <dgm:prSet phldrT="[Текст]"/>
      <dgm:spPr/>
      <dgm:t>
        <a:bodyPr/>
        <a:lstStyle/>
        <a:p>
          <a:r>
            <a:rPr lang="ru-RU" b="1" dirty="0" smtClean="0"/>
            <a:t>Неправильное определение дидактической роли и места ИКТ на занятиях</a:t>
          </a:r>
          <a:endParaRPr lang="ru-RU" b="1" dirty="0"/>
        </a:p>
      </dgm:t>
    </dgm:pt>
    <dgm:pt modelId="{517DD2E0-C914-4FD8-92E1-C2ED3943A8AA}" type="parTrans" cxnId="{DCD6D7B8-ADA6-464D-9294-F9635D69EF84}">
      <dgm:prSet/>
      <dgm:spPr/>
      <dgm:t>
        <a:bodyPr/>
        <a:lstStyle/>
        <a:p>
          <a:endParaRPr lang="ru-RU"/>
        </a:p>
      </dgm:t>
    </dgm:pt>
    <dgm:pt modelId="{E8F027A2-F002-418D-8B37-314FF9EC8BA3}" type="sibTrans" cxnId="{DCD6D7B8-ADA6-464D-9294-F9635D69EF84}">
      <dgm:prSet/>
      <dgm:spPr/>
      <dgm:t>
        <a:bodyPr/>
        <a:lstStyle/>
        <a:p>
          <a:endParaRPr lang="ru-RU"/>
        </a:p>
      </dgm:t>
    </dgm:pt>
    <dgm:pt modelId="{1248B04D-A441-424A-9075-D98099FC73EA}">
      <dgm:prSet phldrT="[Текст]"/>
      <dgm:spPr/>
      <dgm:t>
        <a:bodyPr/>
        <a:lstStyle/>
        <a:p>
          <a:r>
            <a:rPr lang="ru-RU" b="1" dirty="0" smtClean="0"/>
            <a:t>Бесплановость, случайность применения ИКТ</a:t>
          </a:r>
          <a:endParaRPr lang="ru-RU" b="1" dirty="0"/>
        </a:p>
      </dgm:t>
    </dgm:pt>
    <dgm:pt modelId="{EDA5974B-7CE8-48B5-8DCA-0A833A50A452}" type="parTrans" cxnId="{61A542EA-2159-4C61-B5AE-373E8D72CAD8}">
      <dgm:prSet/>
      <dgm:spPr/>
      <dgm:t>
        <a:bodyPr/>
        <a:lstStyle/>
        <a:p>
          <a:endParaRPr lang="ru-RU"/>
        </a:p>
      </dgm:t>
    </dgm:pt>
    <dgm:pt modelId="{D15BAFEE-B630-48CD-A12D-9070D457A053}" type="sibTrans" cxnId="{61A542EA-2159-4C61-B5AE-373E8D72CAD8}">
      <dgm:prSet/>
      <dgm:spPr/>
      <dgm:t>
        <a:bodyPr/>
        <a:lstStyle/>
        <a:p>
          <a:endParaRPr lang="ru-RU"/>
        </a:p>
      </dgm:t>
    </dgm:pt>
    <dgm:pt modelId="{FEEC9B8C-0BFD-40A2-81B7-92BB1C1A9ACA}">
      <dgm:prSet phldrT="[Текст]"/>
      <dgm:spPr/>
      <dgm:t>
        <a:bodyPr/>
        <a:lstStyle/>
        <a:p>
          <a:r>
            <a:rPr lang="ru-RU" b="1" dirty="0" smtClean="0"/>
            <a:t>Перегруженность занятия демонстрацией</a:t>
          </a:r>
          <a:endParaRPr lang="ru-RU" b="1" dirty="0"/>
        </a:p>
      </dgm:t>
    </dgm:pt>
    <dgm:pt modelId="{0DC60006-7DFF-423E-A573-8E1315F02DEE}" type="parTrans" cxnId="{B98EFE0B-C7AE-4A8D-A73B-D308C50F3AD3}">
      <dgm:prSet/>
      <dgm:spPr/>
      <dgm:t>
        <a:bodyPr/>
        <a:lstStyle/>
        <a:p>
          <a:endParaRPr lang="ru-RU"/>
        </a:p>
      </dgm:t>
    </dgm:pt>
    <dgm:pt modelId="{6AD7AE8F-837D-4627-B3AE-52AE59F3F3AD}" type="sibTrans" cxnId="{B98EFE0B-C7AE-4A8D-A73B-D308C50F3AD3}">
      <dgm:prSet/>
      <dgm:spPr/>
      <dgm:t>
        <a:bodyPr/>
        <a:lstStyle/>
        <a:p>
          <a:endParaRPr lang="ru-RU"/>
        </a:p>
      </dgm:t>
    </dgm:pt>
    <dgm:pt modelId="{B2071E2F-B629-435B-86EC-54DD440496D9}" type="pres">
      <dgm:prSet presAssocID="{2257C375-A8FC-439D-A748-F819D69555A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0154CAD-2775-4F46-8B15-CB9D12F40174}" type="pres">
      <dgm:prSet presAssocID="{2257C375-A8FC-439D-A748-F819D69555A7}" presName="Name1" presStyleCnt="0"/>
      <dgm:spPr/>
    </dgm:pt>
    <dgm:pt modelId="{CB7A494E-883C-46AC-A7F6-E3FB3CC018CD}" type="pres">
      <dgm:prSet presAssocID="{2257C375-A8FC-439D-A748-F819D69555A7}" presName="cycle" presStyleCnt="0"/>
      <dgm:spPr/>
    </dgm:pt>
    <dgm:pt modelId="{C4175D6A-2996-4640-8EF5-258DC9D6BDB6}" type="pres">
      <dgm:prSet presAssocID="{2257C375-A8FC-439D-A748-F819D69555A7}" presName="srcNode" presStyleLbl="node1" presStyleIdx="0" presStyleCnt="4"/>
      <dgm:spPr/>
    </dgm:pt>
    <dgm:pt modelId="{B2A6BEF1-9EAD-4E4A-BA88-D0508AB4E318}" type="pres">
      <dgm:prSet presAssocID="{2257C375-A8FC-439D-A748-F819D69555A7}" presName="conn" presStyleLbl="parChTrans1D2" presStyleIdx="0" presStyleCnt="1"/>
      <dgm:spPr/>
      <dgm:t>
        <a:bodyPr/>
        <a:lstStyle/>
        <a:p>
          <a:endParaRPr lang="ru-RU"/>
        </a:p>
      </dgm:t>
    </dgm:pt>
    <dgm:pt modelId="{7251DE43-4217-4906-96E3-1088F1864639}" type="pres">
      <dgm:prSet presAssocID="{2257C375-A8FC-439D-A748-F819D69555A7}" presName="extraNode" presStyleLbl="node1" presStyleIdx="0" presStyleCnt="4"/>
      <dgm:spPr/>
    </dgm:pt>
    <dgm:pt modelId="{58384F85-40B5-452E-AF4D-74A37E7C9B2C}" type="pres">
      <dgm:prSet presAssocID="{2257C375-A8FC-439D-A748-F819D69555A7}" presName="dstNode" presStyleLbl="node1" presStyleIdx="0" presStyleCnt="4"/>
      <dgm:spPr/>
    </dgm:pt>
    <dgm:pt modelId="{B7DCE6F6-6E12-4C13-8C76-1603B01243D1}" type="pres">
      <dgm:prSet presAssocID="{10C366F9-5E6C-4E69-BF1D-51B0EC6304D2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17F3A7-166D-44F7-8386-F4DF94353D7D}" type="pres">
      <dgm:prSet presAssocID="{10C366F9-5E6C-4E69-BF1D-51B0EC6304D2}" presName="accent_1" presStyleCnt="0"/>
      <dgm:spPr/>
    </dgm:pt>
    <dgm:pt modelId="{88F0197D-3130-422F-BA14-34CB4BE73D9F}" type="pres">
      <dgm:prSet presAssocID="{10C366F9-5E6C-4E69-BF1D-51B0EC6304D2}" presName="accentRepeatNode" presStyleLbl="solidFgAcc1" presStyleIdx="0" presStyleCnt="4"/>
      <dgm:spPr/>
    </dgm:pt>
    <dgm:pt modelId="{638445BB-16D4-4852-92EE-765921A4B56E}" type="pres">
      <dgm:prSet presAssocID="{8FDED4E0-2CD0-43D6-B9DE-DB72D5E6FA2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C6C4D1-2DE3-4DD9-A432-0FA5E4D8F6A0}" type="pres">
      <dgm:prSet presAssocID="{8FDED4E0-2CD0-43D6-B9DE-DB72D5E6FA25}" presName="accent_2" presStyleCnt="0"/>
      <dgm:spPr/>
    </dgm:pt>
    <dgm:pt modelId="{F2A6E221-FA0B-46EE-8191-2C7FA398DDB5}" type="pres">
      <dgm:prSet presAssocID="{8FDED4E0-2CD0-43D6-B9DE-DB72D5E6FA25}" presName="accentRepeatNode" presStyleLbl="solidFgAcc1" presStyleIdx="1" presStyleCnt="4"/>
      <dgm:spPr/>
    </dgm:pt>
    <dgm:pt modelId="{0317121A-D983-4DDF-B259-AF3B4D8A1ABC}" type="pres">
      <dgm:prSet presAssocID="{1248B04D-A441-424A-9075-D98099FC73E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30728-51D0-4D21-A3E1-B7E2040BB4FC}" type="pres">
      <dgm:prSet presAssocID="{1248B04D-A441-424A-9075-D98099FC73EA}" presName="accent_3" presStyleCnt="0"/>
      <dgm:spPr/>
    </dgm:pt>
    <dgm:pt modelId="{ACC018EE-0172-4877-9D47-9A76148A535D}" type="pres">
      <dgm:prSet presAssocID="{1248B04D-A441-424A-9075-D98099FC73EA}" presName="accentRepeatNode" presStyleLbl="solidFgAcc1" presStyleIdx="2" presStyleCnt="4"/>
      <dgm:spPr/>
    </dgm:pt>
    <dgm:pt modelId="{0BF3D0A9-7660-44B3-A766-E6867999E7A1}" type="pres">
      <dgm:prSet presAssocID="{FEEC9B8C-0BFD-40A2-81B7-92BB1C1A9AC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9A6C2-D624-4AF0-B8F1-A67E012EE4D1}" type="pres">
      <dgm:prSet presAssocID="{FEEC9B8C-0BFD-40A2-81B7-92BB1C1A9ACA}" presName="accent_4" presStyleCnt="0"/>
      <dgm:spPr/>
    </dgm:pt>
    <dgm:pt modelId="{EF8CD99F-2EE3-495E-BFF1-D302492C8B11}" type="pres">
      <dgm:prSet presAssocID="{FEEC9B8C-0BFD-40A2-81B7-92BB1C1A9ACA}" presName="accentRepeatNode" presStyleLbl="solidFgAcc1" presStyleIdx="3" presStyleCnt="4"/>
      <dgm:spPr/>
    </dgm:pt>
  </dgm:ptLst>
  <dgm:cxnLst>
    <dgm:cxn modelId="{61A542EA-2159-4C61-B5AE-373E8D72CAD8}" srcId="{2257C375-A8FC-439D-A748-F819D69555A7}" destId="{1248B04D-A441-424A-9075-D98099FC73EA}" srcOrd="2" destOrd="0" parTransId="{EDA5974B-7CE8-48B5-8DCA-0A833A50A452}" sibTransId="{D15BAFEE-B630-48CD-A12D-9070D457A053}"/>
    <dgm:cxn modelId="{FC49F715-A186-43BB-928D-8772C224D37F}" type="presOf" srcId="{10C366F9-5E6C-4E69-BF1D-51B0EC6304D2}" destId="{B7DCE6F6-6E12-4C13-8C76-1603B01243D1}" srcOrd="0" destOrd="0" presId="urn:microsoft.com/office/officeart/2008/layout/VerticalCurvedList"/>
    <dgm:cxn modelId="{B1D70E88-3F41-47D2-9F6E-738486D6D5BB}" type="presOf" srcId="{1248B04D-A441-424A-9075-D98099FC73EA}" destId="{0317121A-D983-4DDF-B259-AF3B4D8A1ABC}" srcOrd="0" destOrd="0" presId="urn:microsoft.com/office/officeart/2008/layout/VerticalCurvedList"/>
    <dgm:cxn modelId="{BE8AE950-ACDF-493E-9F9B-E3F891CE6080}" type="presOf" srcId="{FEEC9B8C-0BFD-40A2-81B7-92BB1C1A9ACA}" destId="{0BF3D0A9-7660-44B3-A766-E6867999E7A1}" srcOrd="0" destOrd="0" presId="urn:microsoft.com/office/officeart/2008/layout/VerticalCurvedList"/>
    <dgm:cxn modelId="{DCD6D7B8-ADA6-464D-9294-F9635D69EF84}" srcId="{2257C375-A8FC-439D-A748-F819D69555A7}" destId="{8FDED4E0-2CD0-43D6-B9DE-DB72D5E6FA25}" srcOrd="1" destOrd="0" parTransId="{517DD2E0-C914-4FD8-92E1-C2ED3943A8AA}" sibTransId="{E8F027A2-F002-418D-8B37-314FF9EC8BA3}"/>
    <dgm:cxn modelId="{B98EFE0B-C7AE-4A8D-A73B-D308C50F3AD3}" srcId="{2257C375-A8FC-439D-A748-F819D69555A7}" destId="{FEEC9B8C-0BFD-40A2-81B7-92BB1C1A9ACA}" srcOrd="3" destOrd="0" parTransId="{0DC60006-7DFF-423E-A573-8E1315F02DEE}" sibTransId="{6AD7AE8F-837D-4627-B3AE-52AE59F3F3AD}"/>
    <dgm:cxn modelId="{F9AA119C-CE48-40E1-AA10-02924113BE88}" type="presOf" srcId="{8FDED4E0-2CD0-43D6-B9DE-DB72D5E6FA25}" destId="{638445BB-16D4-4852-92EE-765921A4B56E}" srcOrd="0" destOrd="0" presId="urn:microsoft.com/office/officeart/2008/layout/VerticalCurvedList"/>
    <dgm:cxn modelId="{620499B7-24F3-4850-9A71-FEED3433F93F}" srcId="{2257C375-A8FC-439D-A748-F819D69555A7}" destId="{10C366F9-5E6C-4E69-BF1D-51B0EC6304D2}" srcOrd="0" destOrd="0" parTransId="{4622DC04-E68F-4C1F-8AE1-8570E9EEF335}" sibTransId="{1AAB5DEC-C058-43B5-BAF5-24B2EEA90957}"/>
    <dgm:cxn modelId="{83027938-C879-40F7-852A-290480F9CD80}" type="presOf" srcId="{2257C375-A8FC-439D-A748-F819D69555A7}" destId="{B2071E2F-B629-435B-86EC-54DD440496D9}" srcOrd="0" destOrd="0" presId="urn:microsoft.com/office/officeart/2008/layout/VerticalCurvedList"/>
    <dgm:cxn modelId="{B85B0084-9AEB-4FAE-B9FB-F1448BA9C822}" type="presOf" srcId="{1AAB5DEC-C058-43B5-BAF5-24B2EEA90957}" destId="{B2A6BEF1-9EAD-4E4A-BA88-D0508AB4E318}" srcOrd="0" destOrd="0" presId="urn:microsoft.com/office/officeart/2008/layout/VerticalCurvedList"/>
    <dgm:cxn modelId="{379B6A2E-F7AF-48A4-BEE5-643285CF8450}" type="presParOf" srcId="{B2071E2F-B629-435B-86EC-54DD440496D9}" destId="{A0154CAD-2775-4F46-8B15-CB9D12F40174}" srcOrd="0" destOrd="0" presId="urn:microsoft.com/office/officeart/2008/layout/VerticalCurvedList"/>
    <dgm:cxn modelId="{66137EE1-9F77-4761-BD62-79F99E4E2F67}" type="presParOf" srcId="{A0154CAD-2775-4F46-8B15-CB9D12F40174}" destId="{CB7A494E-883C-46AC-A7F6-E3FB3CC018CD}" srcOrd="0" destOrd="0" presId="urn:microsoft.com/office/officeart/2008/layout/VerticalCurvedList"/>
    <dgm:cxn modelId="{136BC83D-FF4C-48DA-93FA-F75F57C16968}" type="presParOf" srcId="{CB7A494E-883C-46AC-A7F6-E3FB3CC018CD}" destId="{C4175D6A-2996-4640-8EF5-258DC9D6BDB6}" srcOrd="0" destOrd="0" presId="urn:microsoft.com/office/officeart/2008/layout/VerticalCurvedList"/>
    <dgm:cxn modelId="{91121B4D-2105-4191-90EF-C97827777DFC}" type="presParOf" srcId="{CB7A494E-883C-46AC-A7F6-E3FB3CC018CD}" destId="{B2A6BEF1-9EAD-4E4A-BA88-D0508AB4E318}" srcOrd="1" destOrd="0" presId="urn:microsoft.com/office/officeart/2008/layout/VerticalCurvedList"/>
    <dgm:cxn modelId="{F56FF543-155A-49CF-87AE-7C77334433B6}" type="presParOf" srcId="{CB7A494E-883C-46AC-A7F6-E3FB3CC018CD}" destId="{7251DE43-4217-4906-96E3-1088F1864639}" srcOrd="2" destOrd="0" presId="urn:microsoft.com/office/officeart/2008/layout/VerticalCurvedList"/>
    <dgm:cxn modelId="{E54AEBDC-3E80-4638-8529-6F37798E4279}" type="presParOf" srcId="{CB7A494E-883C-46AC-A7F6-E3FB3CC018CD}" destId="{58384F85-40B5-452E-AF4D-74A37E7C9B2C}" srcOrd="3" destOrd="0" presId="urn:microsoft.com/office/officeart/2008/layout/VerticalCurvedList"/>
    <dgm:cxn modelId="{3BEDF1D4-4F60-4560-9F12-59F55815967A}" type="presParOf" srcId="{A0154CAD-2775-4F46-8B15-CB9D12F40174}" destId="{B7DCE6F6-6E12-4C13-8C76-1603B01243D1}" srcOrd="1" destOrd="0" presId="urn:microsoft.com/office/officeart/2008/layout/VerticalCurvedList"/>
    <dgm:cxn modelId="{5FB4FFAA-9650-46D7-8EC4-5FF4D5EACBD6}" type="presParOf" srcId="{A0154CAD-2775-4F46-8B15-CB9D12F40174}" destId="{BE17F3A7-166D-44F7-8386-F4DF94353D7D}" srcOrd="2" destOrd="0" presId="urn:microsoft.com/office/officeart/2008/layout/VerticalCurvedList"/>
    <dgm:cxn modelId="{B27A9432-5950-4A60-9AD5-A3752779D312}" type="presParOf" srcId="{BE17F3A7-166D-44F7-8386-F4DF94353D7D}" destId="{88F0197D-3130-422F-BA14-34CB4BE73D9F}" srcOrd="0" destOrd="0" presId="urn:microsoft.com/office/officeart/2008/layout/VerticalCurvedList"/>
    <dgm:cxn modelId="{7B8D707A-F49A-4D59-94DC-A0324F93EDF1}" type="presParOf" srcId="{A0154CAD-2775-4F46-8B15-CB9D12F40174}" destId="{638445BB-16D4-4852-92EE-765921A4B56E}" srcOrd="3" destOrd="0" presId="urn:microsoft.com/office/officeart/2008/layout/VerticalCurvedList"/>
    <dgm:cxn modelId="{D79628E5-F93E-4721-B0B1-23F3E3AA8B63}" type="presParOf" srcId="{A0154CAD-2775-4F46-8B15-CB9D12F40174}" destId="{8BC6C4D1-2DE3-4DD9-A432-0FA5E4D8F6A0}" srcOrd="4" destOrd="0" presId="urn:microsoft.com/office/officeart/2008/layout/VerticalCurvedList"/>
    <dgm:cxn modelId="{8DB55BC8-514D-4322-A022-A8DF967B1E8A}" type="presParOf" srcId="{8BC6C4D1-2DE3-4DD9-A432-0FA5E4D8F6A0}" destId="{F2A6E221-FA0B-46EE-8191-2C7FA398DDB5}" srcOrd="0" destOrd="0" presId="urn:microsoft.com/office/officeart/2008/layout/VerticalCurvedList"/>
    <dgm:cxn modelId="{792F260D-E8EE-4C71-8E78-C78046D98012}" type="presParOf" srcId="{A0154CAD-2775-4F46-8B15-CB9D12F40174}" destId="{0317121A-D983-4DDF-B259-AF3B4D8A1ABC}" srcOrd="5" destOrd="0" presId="urn:microsoft.com/office/officeart/2008/layout/VerticalCurvedList"/>
    <dgm:cxn modelId="{F2ABDAD0-8BF2-45C4-8D08-4F8908A9C9F0}" type="presParOf" srcId="{A0154CAD-2775-4F46-8B15-CB9D12F40174}" destId="{20030728-51D0-4D21-A3E1-B7E2040BB4FC}" srcOrd="6" destOrd="0" presId="urn:microsoft.com/office/officeart/2008/layout/VerticalCurvedList"/>
    <dgm:cxn modelId="{C3ABFE8C-A3EA-4271-BB75-A1D85FA2C7FB}" type="presParOf" srcId="{20030728-51D0-4D21-A3E1-B7E2040BB4FC}" destId="{ACC018EE-0172-4877-9D47-9A76148A535D}" srcOrd="0" destOrd="0" presId="urn:microsoft.com/office/officeart/2008/layout/VerticalCurvedList"/>
    <dgm:cxn modelId="{A8176E7C-746C-476D-B209-19C373BCAB95}" type="presParOf" srcId="{A0154CAD-2775-4F46-8B15-CB9D12F40174}" destId="{0BF3D0A9-7660-44B3-A766-E6867999E7A1}" srcOrd="7" destOrd="0" presId="urn:microsoft.com/office/officeart/2008/layout/VerticalCurvedList"/>
    <dgm:cxn modelId="{4D303992-1258-4F4C-9652-0971077C7303}" type="presParOf" srcId="{A0154CAD-2775-4F46-8B15-CB9D12F40174}" destId="{7739A6C2-D624-4AF0-B8F1-A67E012EE4D1}" srcOrd="8" destOrd="0" presId="urn:microsoft.com/office/officeart/2008/layout/VerticalCurvedList"/>
    <dgm:cxn modelId="{26AA6E01-1CA6-4B7D-97AA-5778D0C2EA15}" type="presParOf" srcId="{7739A6C2-D624-4AF0-B8F1-A67E012EE4D1}" destId="{EF8CD99F-2EE3-495E-BFF1-D302492C8B1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1A0BF8-414E-4EC4-BEC6-BD4846CD66D5}" type="doc">
      <dgm:prSet loTypeId="urn:microsoft.com/office/officeart/2005/8/layout/process1" loCatId="process" qsTypeId="urn:microsoft.com/office/officeart/2005/8/quickstyle/3d3" qsCatId="3D" csTypeId="urn:microsoft.com/office/officeart/2005/8/colors/accent5_2" csCatId="accent5" phldr="1"/>
      <dgm:spPr/>
    </dgm:pt>
    <dgm:pt modelId="{4270909E-0CDE-4963-9CE9-BD2B311F9713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Цель ИКТ</a:t>
          </a:r>
          <a:endParaRPr lang="ru-RU" b="1" dirty="0">
            <a:solidFill>
              <a:srgbClr val="C00000"/>
            </a:solidFill>
          </a:endParaRPr>
        </a:p>
      </dgm:t>
    </dgm:pt>
    <dgm:pt modelId="{4E1B354E-E631-40E8-A9EA-1D6CF43991D3}" type="parTrans" cxnId="{50A7BB55-A081-4D36-96C9-6A5824C67666}">
      <dgm:prSet/>
      <dgm:spPr/>
      <dgm:t>
        <a:bodyPr/>
        <a:lstStyle/>
        <a:p>
          <a:endParaRPr lang="ru-RU"/>
        </a:p>
      </dgm:t>
    </dgm:pt>
    <dgm:pt modelId="{EB6C0EC9-9C4F-4EC8-98B4-4C0E2927A178}" type="sibTrans" cxnId="{50A7BB55-A081-4D36-96C9-6A5824C67666}">
      <dgm:prSet/>
      <dgm:spPr/>
      <dgm:t>
        <a:bodyPr/>
        <a:lstStyle/>
        <a:p>
          <a:endParaRPr lang="ru-RU"/>
        </a:p>
      </dgm:t>
    </dgm:pt>
    <dgm:pt modelId="{D1D2F31D-DA02-45DF-AF4A-0A46394B6753}">
      <dgm:prSet phldrT="[Текст]"/>
      <dgm:spPr/>
      <dgm:t>
        <a:bodyPr/>
        <a:lstStyle/>
        <a:p>
          <a:r>
            <a:rPr lang="ru-RU" b="1" dirty="0" smtClean="0"/>
            <a:t>формирование умений работать с информацией, развитие коммуникативных способностей, подготовка личности «информационного общества», формирование исследовательских умений, умений принимать оптимальные решения</a:t>
          </a:r>
          <a:endParaRPr lang="ru-RU" b="1" dirty="0"/>
        </a:p>
      </dgm:t>
    </dgm:pt>
    <dgm:pt modelId="{9F420AF5-522F-4F81-9DC5-2646B514A4D1}" type="parTrans" cxnId="{64207695-22A3-4BCE-8EBD-D8A7E4A97354}">
      <dgm:prSet/>
      <dgm:spPr/>
      <dgm:t>
        <a:bodyPr/>
        <a:lstStyle/>
        <a:p>
          <a:endParaRPr lang="ru-RU"/>
        </a:p>
      </dgm:t>
    </dgm:pt>
    <dgm:pt modelId="{E0A05E99-0888-403F-81C2-999767227A7C}" type="sibTrans" cxnId="{64207695-22A3-4BCE-8EBD-D8A7E4A97354}">
      <dgm:prSet/>
      <dgm:spPr/>
      <dgm:t>
        <a:bodyPr/>
        <a:lstStyle/>
        <a:p>
          <a:endParaRPr lang="ru-RU"/>
        </a:p>
      </dgm:t>
    </dgm:pt>
    <dgm:pt modelId="{454CC517-EF61-4063-93F0-341D7C9C856B}" type="pres">
      <dgm:prSet presAssocID="{631A0BF8-414E-4EC4-BEC6-BD4846CD66D5}" presName="Name0" presStyleCnt="0">
        <dgm:presLayoutVars>
          <dgm:dir/>
          <dgm:resizeHandles val="exact"/>
        </dgm:presLayoutVars>
      </dgm:prSet>
      <dgm:spPr/>
    </dgm:pt>
    <dgm:pt modelId="{08173187-8803-4A6C-871A-CAEBE6A97F04}" type="pres">
      <dgm:prSet presAssocID="{4270909E-0CDE-4963-9CE9-BD2B311F9713}" presName="node" presStyleLbl="node1" presStyleIdx="0" presStyleCnt="2" custScaleX="47024" custScaleY="122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F83974-DD2B-4AAB-AC3C-2DB2477746C5}" type="pres">
      <dgm:prSet presAssocID="{EB6C0EC9-9C4F-4EC8-98B4-4C0E2927A178}" presName="sibTrans" presStyleLbl="sibTrans2D1" presStyleIdx="0" presStyleCnt="1" custScaleX="159996" custLinFactNeighborX="6816" custLinFactNeighborY="4164"/>
      <dgm:spPr/>
      <dgm:t>
        <a:bodyPr/>
        <a:lstStyle/>
        <a:p>
          <a:endParaRPr lang="ru-RU"/>
        </a:p>
      </dgm:t>
    </dgm:pt>
    <dgm:pt modelId="{3A7272E5-C873-424D-8E83-BE19C5DBE1B2}" type="pres">
      <dgm:prSet presAssocID="{EB6C0EC9-9C4F-4EC8-98B4-4C0E2927A178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049C2EC4-7D5F-48C8-B331-A1D43ABA2593}" type="pres">
      <dgm:prSet presAssocID="{D1D2F31D-DA02-45DF-AF4A-0A46394B6753}" presName="node" presStyleLbl="node1" presStyleIdx="1" presStyleCnt="2" custScaleX="155559" custScaleY="234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A7BB55-A081-4D36-96C9-6A5824C67666}" srcId="{631A0BF8-414E-4EC4-BEC6-BD4846CD66D5}" destId="{4270909E-0CDE-4963-9CE9-BD2B311F9713}" srcOrd="0" destOrd="0" parTransId="{4E1B354E-E631-40E8-A9EA-1D6CF43991D3}" sibTransId="{EB6C0EC9-9C4F-4EC8-98B4-4C0E2927A178}"/>
    <dgm:cxn modelId="{B5B97506-24CE-4859-96BC-3B6334414C10}" type="presOf" srcId="{EB6C0EC9-9C4F-4EC8-98B4-4C0E2927A178}" destId="{3A7272E5-C873-424D-8E83-BE19C5DBE1B2}" srcOrd="1" destOrd="0" presId="urn:microsoft.com/office/officeart/2005/8/layout/process1"/>
    <dgm:cxn modelId="{30F438BF-1E0D-4833-8552-A340E82077CF}" type="presOf" srcId="{4270909E-0CDE-4963-9CE9-BD2B311F9713}" destId="{08173187-8803-4A6C-871A-CAEBE6A97F04}" srcOrd="0" destOrd="0" presId="urn:microsoft.com/office/officeart/2005/8/layout/process1"/>
    <dgm:cxn modelId="{64207695-22A3-4BCE-8EBD-D8A7E4A97354}" srcId="{631A0BF8-414E-4EC4-BEC6-BD4846CD66D5}" destId="{D1D2F31D-DA02-45DF-AF4A-0A46394B6753}" srcOrd="1" destOrd="0" parTransId="{9F420AF5-522F-4F81-9DC5-2646B514A4D1}" sibTransId="{E0A05E99-0888-403F-81C2-999767227A7C}"/>
    <dgm:cxn modelId="{25ED2725-233D-4145-B7B9-6BAA411E9CCE}" type="presOf" srcId="{631A0BF8-414E-4EC4-BEC6-BD4846CD66D5}" destId="{454CC517-EF61-4063-93F0-341D7C9C856B}" srcOrd="0" destOrd="0" presId="urn:microsoft.com/office/officeart/2005/8/layout/process1"/>
    <dgm:cxn modelId="{5962CBC5-DB11-4217-BB12-3EA246F6F990}" type="presOf" srcId="{EB6C0EC9-9C4F-4EC8-98B4-4C0E2927A178}" destId="{E8F83974-DD2B-4AAB-AC3C-2DB2477746C5}" srcOrd="0" destOrd="0" presId="urn:microsoft.com/office/officeart/2005/8/layout/process1"/>
    <dgm:cxn modelId="{2C4359AC-56D6-4613-B743-3DE774E07780}" type="presOf" srcId="{D1D2F31D-DA02-45DF-AF4A-0A46394B6753}" destId="{049C2EC4-7D5F-48C8-B331-A1D43ABA2593}" srcOrd="0" destOrd="0" presId="urn:microsoft.com/office/officeart/2005/8/layout/process1"/>
    <dgm:cxn modelId="{8578A081-9540-406C-8530-A343D371F2B5}" type="presParOf" srcId="{454CC517-EF61-4063-93F0-341D7C9C856B}" destId="{08173187-8803-4A6C-871A-CAEBE6A97F04}" srcOrd="0" destOrd="0" presId="urn:microsoft.com/office/officeart/2005/8/layout/process1"/>
    <dgm:cxn modelId="{5FEC5B6A-C4B6-4A7C-934A-6C4DF908BE76}" type="presParOf" srcId="{454CC517-EF61-4063-93F0-341D7C9C856B}" destId="{E8F83974-DD2B-4AAB-AC3C-2DB2477746C5}" srcOrd="1" destOrd="0" presId="urn:microsoft.com/office/officeart/2005/8/layout/process1"/>
    <dgm:cxn modelId="{A49CFC9B-92A3-467B-A650-A8F24B59349B}" type="presParOf" srcId="{E8F83974-DD2B-4AAB-AC3C-2DB2477746C5}" destId="{3A7272E5-C873-424D-8E83-BE19C5DBE1B2}" srcOrd="0" destOrd="0" presId="urn:microsoft.com/office/officeart/2005/8/layout/process1"/>
    <dgm:cxn modelId="{4D26277C-5378-40C8-8795-46CD46501E48}" type="presParOf" srcId="{454CC517-EF61-4063-93F0-341D7C9C856B}" destId="{049C2EC4-7D5F-48C8-B331-A1D43ABA259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106BF2-992A-4DCD-A266-B47610AF44A2}" type="doc">
      <dgm:prSet loTypeId="urn:microsoft.com/office/officeart/2005/8/layout/vList3#1" loCatId="list" qsTypeId="urn:microsoft.com/office/officeart/2005/8/quickstyle/3d3" qsCatId="3D" csTypeId="urn:microsoft.com/office/officeart/2005/8/colors/colorful4" csCatId="colorful" phldr="1"/>
      <dgm:spPr/>
    </dgm:pt>
    <dgm:pt modelId="{29E253BD-7BF3-4739-9F70-410318A56633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Познавательная функция</a:t>
          </a:r>
          <a:r>
            <a:rPr lang="ru-RU" sz="1200" b="0" dirty="0" smtClean="0">
              <a:solidFill>
                <a:schemeClr val="tx1"/>
              </a:solidFill>
            </a:rPr>
            <a:t>.  Знакомство с компьютерными технологиями открывает перед детьми множество новых форм деятельности, новых представлений и возможностей проявить свою инициативу. Кроме того, у детей формируется и развивается интерес к этому виду деятельности, стремление узнать новые возможности компьютерных технологий.</a:t>
          </a:r>
          <a:endParaRPr lang="ru-RU" sz="1200" b="0" dirty="0">
            <a:solidFill>
              <a:schemeClr val="tx1"/>
            </a:solidFill>
          </a:endParaRPr>
        </a:p>
      </dgm:t>
    </dgm:pt>
    <dgm:pt modelId="{A5A5013D-722D-4AE5-A84A-9FD7629A970F}" type="parTrans" cxnId="{82D0D3AC-A7AB-439F-BF92-7C4728625C92}">
      <dgm:prSet/>
      <dgm:spPr/>
      <dgm:t>
        <a:bodyPr/>
        <a:lstStyle/>
        <a:p>
          <a:endParaRPr lang="ru-RU"/>
        </a:p>
      </dgm:t>
    </dgm:pt>
    <dgm:pt modelId="{2FBDD905-69D2-4F11-AEA6-A17FC1EA80C5}" type="sibTrans" cxnId="{82D0D3AC-A7AB-439F-BF92-7C4728625C92}">
      <dgm:prSet/>
      <dgm:spPr/>
      <dgm:t>
        <a:bodyPr/>
        <a:lstStyle/>
        <a:p>
          <a:endParaRPr lang="ru-RU"/>
        </a:p>
      </dgm:t>
    </dgm:pt>
    <dgm:pt modelId="{6D3DFB02-94D1-4141-B296-21A835B7CEF5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Обучающая функция</a:t>
          </a:r>
          <a:r>
            <a:rPr lang="ru-RU" sz="1200" b="0" dirty="0" smtClean="0">
              <a:solidFill>
                <a:schemeClr val="tx1"/>
              </a:solidFill>
            </a:rPr>
            <a:t>.  Изучение компьютерных технологий развивает мыслительную деятельность старших дошкольников, умение формулировать желаемый результат, умение выстраивать логические цепочки, позволяющие достичь желаемого результата, умение сравнивать и объяснять. </a:t>
          </a:r>
          <a:endParaRPr lang="ru-RU" sz="1200" b="0" dirty="0">
            <a:solidFill>
              <a:schemeClr val="tx1"/>
            </a:solidFill>
          </a:endParaRPr>
        </a:p>
      </dgm:t>
    </dgm:pt>
    <dgm:pt modelId="{43975D38-7310-485B-9DEF-7CA70FA08130}" type="parTrans" cxnId="{79F76107-5CD0-4E7B-B94A-2A9551FDCD59}">
      <dgm:prSet/>
      <dgm:spPr/>
      <dgm:t>
        <a:bodyPr/>
        <a:lstStyle/>
        <a:p>
          <a:endParaRPr lang="ru-RU"/>
        </a:p>
      </dgm:t>
    </dgm:pt>
    <dgm:pt modelId="{0EC28DA5-94F4-4D81-BA93-9F9510195E33}" type="sibTrans" cxnId="{79F76107-5CD0-4E7B-B94A-2A9551FDCD59}">
      <dgm:prSet/>
      <dgm:spPr/>
      <dgm:t>
        <a:bodyPr/>
        <a:lstStyle/>
        <a:p>
          <a:endParaRPr lang="ru-RU"/>
        </a:p>
      </dgm:t>
    </dgm:pt>
    <dgm:pt modelId="{DB80770B-108B-488F-94BA-4D00CFCF5B5A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Коммуникативная функция</a:t>
          </a:r>
          <a:r>
            <a:rPr lang="ru-RU" sz="1200" b="0" dirty="0" smtClean="0">
              <a:solidFill>
                <a:schemeClr val="tx1"/>
              </a:solidFill>
            </a:rPr>
            <a:t>.   Особое значение изучение компьютерных технологий имеет для развития умения общаться и работать в коллективе. Развитию этой функции служат работы в группах, сетевые технологии.</a:t>
          </a:r>
          <a:endParaRPr lang="ru-RU" sz="1200" b="0" dirty="0">
            <a:solidFill>
              <a:schemeClr val="tx1"/>
            </a:solidFill>
          </a:endParaRPr>
        </a:p>
      </dgm:t>
    </dgm:pt>
    <dgm:pt modelId="{DAB71127-64B8-47D4-871D-6A2ED27C5FA8}" type="parTrans" cxnId="{B4E99FE9-A12F-4158-97F7-B82A4279EBF2}">
      <dgm:prSet/>
      <dgm:spPr/>
      <dgm:t>
        <a:bodyPr/>
        <a:lstStyle/>
        <a:p>
          <a:endParaRPr lang="ru-RU"/>
        </a:p>
      </dgm:t>
    </dgm:pt>
    <dgm:pt modelId="{6AF5CB93-D49A-49F5-B988-6AB37B662E05}" type="sibTrans" cxnId="{B4E99FE9-A12F-4158-97F7-B82A4279EBF2}">
      <dgm:prSet/>
      <dgm:spPr/>
      <dgm:t>
        <a:bodyPr/>
        <a:lstStyle/>
        <a:p>
          <a:endParaRPr lang="ru-RU"/>
        </a:p>
      </dgm:t>
    </dgm:pt>
    <dgm:pt modelId="{8B8414DF-C767-4165-B651-13ECB0D32ED0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Культурная функция</a:t>
          </a:r>
          <a:r>
            <a:rPr lang="ru-RU" sz="1200" b="0" dirty="0" smtClean="0">
              <a:solidFill>
                <a:schemeClr val="tx1"/>
              </a:solidFill>
            </a:rPr>
            <a:t>.  Развивая сознание детей, их чувства, способность к воображению, расширяя их знания, изучение компьютерных технологий, способствует развитию умения создавать, использовать и воспринимать разнообразные материальные и духовные ценности, следовательно, повышает их культуру.</a:t>
          </a:r>
          <a:endParaRPr lang="ru-RU" sz="1200" b="0" dirty="0">
            <a:solidFill>
              <a:schemeClr val="tx1"/>
            </a:solidFill>
          </a:endParaRPr>
        </a:p>
      </dgm:t>
    </dgm:pt>
    <dgm:pt modelId="{6EE35D03-FFCA-496B-B912-3F73124D7D1D}" type="parTrans" cxnId="{F8E2DBC2-DEB6-49C2-9E6C-E48109A2D9D8}">
      <dgm:prSet/>
      <dgm:spPr/>
      <dgm:t>
        <a:bodyPr/>
        <a:lstStyle/>
        <a:p>
          <a:endParaRPr lang="ru-RU"/>
        </a:p>
      </dgm:t>
    </dgm:pt>
    <dgm:pt modelId="{A944C797-6AF7-4EE5-8CB7-9409E98C8E12}" type="sibTrans" cxnId="{F8E2DBC2-DEB6-49C2-9E6C-E48109A2D9D8}">
      <dgm:prSet/>
      <dgm:spPr/>
      <dgm:t>
        <a:bodyPr/>
        <a:lstStyle/>
        <a:p>
          <a:endParaRPr lang="ru-RU"/>
        </a:p>
      </dgm:t>
    </dgm:pt>
    <dgm:pt modelId="{197B9126-2DA5-4349-8C37-EFC0C3B44D53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Воспитательная функция</a:t>
          </a:r>
          <a:r>
            <a:rPr lang="ru-RU" sz="1200" b="0" dirty="0" smtClean="0">
              <a:solidFill>
                <a:schemeClr val="tx1"/>
              </a:solidFill>
            </a:rPr>
            <a:t>.   Работа под руководством преподавателя, необходимость выполнять его указания дисциплинирует детей, и готовит их к обучению в школе. Дети обогащают свой нравственный опыт, у них формируется уважение к сверстникам, педагогам, любовь к своей стране, своему народу.</a:t>
          </a:r>
          <a:endParaRPr lang="ru-RU" sz="1200" b="0" dirty="0">
            <a:solidFill>
              <a:schemeClr val="tx1"/>
            </a:solidFill>
          </a:endParaRPr>
        </a:p>
      </dgm:t>
    </dgm:pt>
    <dgm:pt modelId="{AB5C128F-A251-4660-B561-AC544DD34C4B}" type="parTrans" cxnId="{25255C44-DC7F-4D7E-8D9F-C08F700D3E78}">
      <dgm:prSet/>
      <dgm:spPr/>
      <dgm:t>
        <a:bodyPr/>
        <a:lstStyle/>
        <a:p>
          <a:endParaRPr lang="ru-RU"/>
        </a:p>
      </dgm:t>
    </dgm:pt>
    <dgm:pt modelId="{D7FC3F18-902E-4743-9726-16BA3694C483}" type="sibTrans" cxnId="{25255C44-DC7F-4D7E-8D9F-C08F700D3E78}">
      <dgm:prSet/>
      <dgm:spPr/>
      <dgm:t>
        <a:bodyPr/>
        <a:lstStyle/>
        <a:p>
          <a:endParaRPr lang="ru-RU"/>
        </a:p>
      </dgm:t>
    </dgm:pt>
    <dgm:pt modelId="{AB772C9C-E4BA-49F6-B809-E82E6CF4F9F3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Регулятивная функция</a:t>
          </a:r>
          <a:r>
            <a:rPr lang="ru-RU" sz="1200" b="0" dirty="0" smtClean="0">
              <a:solidFill>
                <a:schemeClr val="tx1"/>
              </a:solidFill>
            </a:rPr>
            <a:t>.  Осознание значимости, престижности владения компьютерными технологиями формирует социальные чувства, влияет на осознание детьми своей полезности обществу, облегчает принятие ими  норм поведения в обществе и законов государства, а поэтому осуществляет регулятивную функцию, т.е. регулирует поведение будущих активных членов общества, их отношений друг к другу.</a:t>
          </a:r>
          <a:endParaRPr lang="ru-RU" sz="1200" b="0" dirty="0">
            <a:solidFill>
              <a:schemeClr val="tx1"/>
            </a:solidFill>
          </a:endParaRPr>
        </a:p>
      </dgm:t>
    </dgm:pt>
    <dgm:pt modelId="{0C69F9B3-7690-4BD1-A81C-37A303524411}" type="parTrans" cxnId="{FE0C7D11-C7CA-4321-9D95-C9513B51CDF0}">
      <dgm:prSet/>
      <dgm:spPr/>
      <dgm:t>
        <a:bodyPr/>
        <a:lstStyle/>
        <a:p>
          <a:endParaRPr lang="ru-RU"/>
        </a:p>
      </dgm:t>
    </dgm:pt>
    <dgm:pt modelId="{F0667799-AF42-4488-8E20-FD4BF4832604}" type="sibTrans" cxnId="{FE0C7D11-C7CA-4321-9D95-C9513B51CDF0}">
      <dgm:prSet/>
      <dgm:spPr/>
      <dgm:t>
        <a:bodyPr/>
        <a:lstStyle/>
        <a:p>
          <a:endParaRPr lang="ru-RU"/>
        </a:p>
      </dgm:t>
    </dgm:pt>
    <dgm:pt modelId="{77194A68-DBFC-4654-BE01-BA642DC0350A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 Престижная функция</a:t>
          </a:r>
          <a:r>
            <a:rPr lang="ru-RU" sz="1200" b="0" dirty="0" smtClean="0">
              <a:solidFill>
                <a:schemeClr val="tx1"/>
              </a:solidFill>
            </a:rPr>
            <a:t>.  Владение компьютерными технологиями является важным показателем статуса ребенка в коллективе, влияет на развитие  самоуважения, оказывается фактором престижа.</a:t>
          </a:r>
          <a:endParaRPr lang="ru-RU" sz="1200" b="0" dirty="0">
            <a:solidFill>
              <a:schemeClr val="tx1"/>
            </a:solidFill>
          </a:endParaRPr>
        </a:p>
      </dgm:t>
    </dgm:pt>
    <dgm:pt modelId="{7874EA9D-0083-40D6-9572-D1C93E22CBD3}" type="parTrans" cxnId="{FE1838BD-9CD8-47A2-9217-F5E4E7E28A70}">
      <dgm:prSet/>
      <dgm:spPr/>
      <dgm:t>
        <a:bodyPr/>
        <a:lstStyle/>
        <a:p>
          <a:endParaRPr lang="ru-RU"/>
        </a:p>
      </dgm:t>
    </dgm:pt>
    <dgm:pt modelId="{97D1D00A-7FBC-4656-BF8A-B76320B50CA6}" type="sibTrans" cxnId="{FE1838BD-9CD8-47A2-9217-F5E4E7E28A70}">
      <dgm:prSet/>
      <dgm:spPr/>
      <dgm:t>
        <a:bodyPr/>
        <a:lstStyle/>
        <a:p>
          <a:endParaRPr lang="ru-RU"/>
        </a:p>
      </dgm:t>
    </dgm:pt>
    <dgm:pt modelId="{ECA13DF4-1615-493E-AD5F-33B43015D3D3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Прогностическая функция</a:t>
          </a:r>
          <a:r>
            <a:rPr lang="ru-RU" sz="1200" b="0" dirty="0" smtClean="0">
              <a:solidFill>
                <a:schemeClr val="tx1"/>
              </a:solidFill>
            </a:rPr>
            <a:t>.  Изучение компьютерных технологий подготавливает детей к встрече с будущим - с новым обществом, новыми возможностями компьютерной техники, новыми открытиями в науке, новыми видами деятельности и новыми людьми.</a:t>
          </a:r>
          <a:endParaRPr lang="ru-RU" sz="1200" b="0" dirty="0">
            <a:solidFill>
              <a:schemeClr val="tx1"/>
            </a:solidFill>
          </a:endParaRPr>
        </a:p>
      </dgm:t>
    </dgm:pt>
    <dgm:pt modelId="{EFADF11B-813D-4118-B965-8D27AAB2E240}" type="parTrans" cxnId="{728B3574-813A-4C38-9A35-B0030CAA753E}">
      <dgm:prSet/>
      <dgm:spPr/>
      <dgm:t>
        <a:bodyPr/>
        <a:lstStyle/>
        <a:p>
          <a:endParaRPr lang="ru-RU"/>
        </a:p>
      </dgm:t>
    </dgm:pt>
    <dgm:pt modelId="{57A623AD-C752-46D0-99EA-00CF9B4788BF}" type="sibTrans" cxnId="{728B3574-813A-4C38-9A35-B0030CAA753E}">
      <dgm:prSet/>
      <dgm:spPr/>
      <dgm:t>
        <a:bodyPr/>
        <a:lstStyle/>
        <a:p>
          <a:endParaRPr lang="ru-RU"/>
        </a:p>
      </dgm:t>
    </dgm:pt>
    <dgm:pt modelId="{D497E330-C1EF-4B14-BE91-10FC67749EC4}" type="pres">
      <dgm:prSet presAssocID="{E5106BF2-992A-4DCD-A266-B47610AF44A2}" presName="linearFlow" presStyleCnt="0">
        <dgm:presLayoutVars>
          <dgm:dir/>
          <dgm:resizeHandles val="exact"/>
        </dgm:presLayoutVars>
      </dgm:prSet>
      <dgm:spPr/>
    </dgm:pt>
    <dgm:pt modelId="{AD61289E-AAC2-4F1D-95EE-341FCE3F54A5}" type="pres">
      <dgm:prSet presAssocID="{29E253BD-7BF3-4739-9F70-410318A56633}" presName="composite" presStyleCnt="0"/>
      <dgm:spPr/>
    </dgm:pt>
    <dgm:pt modelId="{0F381662-DC69-4677-81A0-D7446B15F506}" type="pres">
      <dgm:prSet presAssocID="{29E253BD-7BF3-4739-9F70-410318A56633}" presName="imgShp" presStyleLbl="fgImgPlace1" presStyleIdx="0" presStyleCnt="8" custLinFactX="-100000" custLinFactNeighborX="-103339" custLinFactNeighborY="-338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1425DE2D-16C6-4381-B635-9249E9795E76}" type="pres">
      <dgm:prSet presAssocID="{29E253BD-7BF3-4739-9F70-410318A56633}" presName="txShp" presStyleLbl="node1" presStyleIdx="0" presStyleCnt="8" custScaleX="146310" custLinFactNeighborX="5405" custLinFactNeighborY="2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09640-52CF-4DD4-B7EF-B48C2258816C}" type="pres">
      <dgm:prSet presAssocID="{2FBDD905-69D2-4F11-AEA6-A17FC1EA80C5}" presName="spacing" presStyleCnt="0"/>
      <dgm:spPr/>
    </dgm:pt>
    <dgm:pt modelId="{E04E114C-E8AF-413B-AB3D-6C35D96361A6}" type="pres">
      <dgm:prSet presAssocID="{6D3DFB02-94D1-4141-B296-21A835B7CEF5}" presName="composite" presStyleCnt="0"/>
      <dgm:spPr/>
    </dgm:pt>
    <dgm:pt modelId="{012C6E91-21EE-4562-83B7-5C35921C7BDF}" type="pres">
      <dgm:prSet presAssocID="{6D3DFB02-94D1-4141-B296-21A835B7CEF5}" presName="imgShp" presStyleLbl="fgImgPlace1" presStyleIdx="1" presStyleCnt="8" custLinFactX="-100000" custLinFactNeighborX="-103339" custLinFactNeighborY="-1028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2E017F3C-921F-4F26-8351-E8DDDD0E15BD}" type="pres">
      <dgm:prSet presAssocID="{6D3DFB02-94D1-4141-B296-21A835B7CEF5}" presName="txShp" presStyleLbl="node1" presStyleIdx="1" presStyleCnt="8" custScaleX="146310" custLinFactNeighborX="5405" custLinFactNeighborY="2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5E12E-EACB-4653-9254-92300BD1F942}" type="pres">
      <dgm:prSet presAssocID="{0EC28DA5-94F4-4D81-BA93-9F9510195E33}" presName="spacing" presStyleCnt="0"/>
      <dgm:spPr/>
    </dgm:pt>
    <dgm:pt modelId="{85512AA2-C9E1-4F5A-8808-3B2B3A424E17}" type="pres">
      <dgm:prSet presAssocID="{DB80770B-108B-488F-94BA-4D00CFCF5B5A}" presName="composite" presStyleCnt="0"/>
      <dgm:spPr/>
    </dgm:pt>
    <dgm:pt modelId="{E47B83E0-BA10-4138-A145-D5A2F4B01B09}" type="pres">
      <dgm:prSet presAssocID="{DB80770B-108B-488F-94BA-4D00CFCF5B5A}" presName="imgShp" presStyleLbl="fgImgPlace1" presStyleIdx="2" presStyleCnt="8" custLinFactX="-100000" custLinFactNeighborX="-103339" custLinFactNeighborY="-1028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083B26C6-8F81-4084-9FC2-338071756F1B}" type="pres">
      <dgm:prSet presAssocID="{DB80770B-108B-488F-94BA-4D00CFCF5B5A}" presName="txShp" presStyleLbl="node1" presStyleIdx="2" presStyleCnt="8" custScaleX="146310" custLinFactNeighborX="5405" custLinFactNeighborY="2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B6DC5-8E23-427C-AEFE-E35C022FD868}" type="pres">
      <dgm:prSet presAssocID="{6AF5CB93-D49A-49F5-B988-6AB37B662E05}" presName="spacing" presStyleCnt="0"/>
      <dgm:spPr/>
    </dgm:pt>
    <dgm:pt modelId="{721AB3EB-9A69-4900-B08B-1953FD511BD1}" type="pres">
      <dgm:prSet presAssocID="{197B9126-2DA5-4349-8C37-EFC0C3B44D53}" presName="composite" presStyleCnt="0"/>
      <dgm:spPr/>
    </dgm:pt>
    <dgm:pt modelId="{BCEB2FFB-C91A-489C-89FB-BB9D9B12CE1B}" type="pres">
      <dgm:prSet presAssocID="{197B9126-2DA5-4349-8C37-EFC0C3B44D53}" presName="imgShp" presStyleLbl="fgImgPlace1" presStyleIdx="3" presStyleCnt="8" custLinFactX="-100000" custLinFactNeighborX="-103339" custLinFactNeighborY="-1028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838ED7BB-1271-44E9-9542-1BFB199E3B87}" type="pres">
      <dgm:prSet presAssocID="{197B9126-2DA5-4349-8C37-EFC0C3B44D53}" presName="txShp" presStyleLbl="node1" presStyleIdx="3" presStyleCnt="8" custScaleX="146310" custLinFactNeighborX="5405" custLinFactNeighborY="2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10328C-98E0-4C8D-9A8A-AB668202B03C}" type="pres">
      <dgm:prSet presAssocID="{D7FC3F18-902E-4743-9726-16BA3694C483}" presName="spacing" presStyleCnt="0"/>
      <dgm:spPr/>
    </dgm:pt>
    <dgm:pt modelId="{1475352F-3D1E-42E4-975B-B222F8FFFCA5}" type="pres">
      <dgm:prSet presAssocID="{AB772C9C-E4BA-49F6-B809-E82E6CF4F9F3}" presName="composite" presStyleCnt="0"/>
      <dgm:spPr/>
    </dgm:pt>
    <dgm:pt modelId="{05345391-266F-4B15-B0EF-4FFC068464EF}" type="pres">
      <dgm:prSet presAssocID="{AB772C9C-E4BA-49F6-B809-E82E6CF4F9F3}" presName="imgShp" presStyleLbl="fgImgPlace1" presStyleIdx="4" presStyleCnt="8" custLinFactX="-100000" custLinFactNeighborX="-103339" custLinFactNeighborY="-1028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362CC37A-00C6-458F-BA02-75EA8B6245E6}" type="pres">
      <dgm:prSet presAssocID="{AB772C9C-E4BA-49F6-B809-E82E6CF4F9F3}" presName="txShp" presStyleLbl="node1" presStyleIdx="4" presStyleCnt="8" custScaleX="146310" custLinFactNeighborX="5405" custLinFactNeighborY="2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428E8-25F0-4870-A900-5E95A263963A}" type="pres">
      <dgm:prSet presAssocID="{F0667799-AF42-4488-8E20-FD4BF4832604}" presName="spacing" presStyleCnt="0"/>
      <dgm:spPr/>
    </dgm:pt>
    <dgm:pt modelId="{4B9FF73E-BC32-4638-9D35-CA008A383CCF}" type="pres">
      <dgm:prSet presAssocID="{8B8414DF-C767-4165-B651-13ECB0D32ED0}" presName="composite" presStyleCnt="0"/>
      <dgm:spPr/>
    </dgm:pt>
    <dgm:pt modelId="{7CE347B8-8F83-4F94-A174-FA3056F61C72}" type="pres">
      <dgm:prSet presAssocID="{8B8414DF-C767-4165-B651-13ECB0D32ED0}" presName="imgShp" presStyleLbl="fgImgPlace1" presStyleIdx="5" presStyleCnt="8" custLinFactX="-100000" custLinFactNeighborX="-103339" custLinFactNeighborY="-1028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9DAAB4F5-11C9-4382-8563-97D84E8698C4}" type="pres">
      <dgm:prSet presAssocID="{8B8414DF-C767-4165-B651-13ECB0D32ED0}" presName="txShp" presStyleLbl="node1" presStyleIdx="5" presStyleCnt="8" custScaleX="146310" custLinFactNeighborX="5405" custLinFactNeighborY="2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0B9C1-BA86-411C-92FD-2491CAF7D830}" type="pres">
      <dgm:prSet presAssocID="{A944C797-6AF7-4EE5-8CB7-9409E98C8E12}" presName="spacing" presStyleCnt="0"/>
      <dgm:spPr/>
    </dgm:pt>
    <dgm:pt modelId="{8A6E80D4-29C3-4B8F-A55D-FB6371BDE0CC}" type="pres">
      <dgm:prSet presAssocID="{77194A68-DBFC-4654-BE01-BA642DC0350A}" presName="composite" presStyleCnt="0"/>
      <dgm:spPr/>
    </dgm:pt>
    <dgm:pt modelId="{F48DACE3-6223-4AB6-B241-59B5379301D1}" type="pres">
      <dgm:prSet presAssocID="{77194A68-DBFC-4654-BE01-BA642DC0350A}" presName="imgShp" presStyleLbl="fgImgPlace1" presStyleIdx="6" presStyleCnt="8" custLinFactX="-100000" custLinFactNeighborX="-105031" custLinFactNeighborY="-554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2896DEAC-039D-427C-AD6C-68E6CAA81085}" type="pres">
      <dgm:prSet presAssocID="{77194A68-DBFC-4654-BE01-BA642DC0350A}" presName="txShp" presStyleLbl="node1" presStyleIdx="6" presStyleCnt="8" custScaleX="146017" custLinFactNeighborX="5721" custLinFactNeighborY="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B9904-BFE2-4705-BB32-1CC8E884EBC5}" type="pres">
      <dgm:prSet presAssocID="{97D1D00A-7FBC-4656-BF8A-B76320B50CA6}" presName="spacing" presStyleCnt="0"/>
      <dgm:spPr/>
    </dgm:pt>
    <dgm:pt modelId="{50C480BF-70B3-4CE8-948A-451E16F80FF8}" type="pres">
      <dgm:prSet presAssocID="{ECA13DF4-1615-493E-AD5F-33B43015D3D3}" presName="composite" presStyleCnt="0"/>
      <dgm:spPr/>
    </dgm:pt>
    <dgm:pt modelId="{E2075592-993D-4D27-9B44-BF23BA5EB8E2}" type="pres">
      <dgm:prSet presAssocID="{ECA13DF4-1615-493E-AD5F-33B43015D3D3}" presName="imgShp" presStyleLbl="fgImgPlace1" presStyleIdx="7" presStyleCnt="8" custLinFactX="-100000" custLinFactNeighborX="-103747" custLinFactNeighborY="-298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F231B372-1160-45A8-8DDB-ECC7A8456115}" type="pres">
      <dgm:prSet presAssocID="{ECA13DF4-1615-493E-AD5F-33B43015D3D3}" presName="txShp" presStyleLbl="node1" presStyleIdx="7" presStyleCnt="8" custScaleX="144652" custLinFactNeighborX="6677" custLinFactNeighborY="-31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AF8371-2AA0-4B5F-9D48-5AB208E6DCE4}" type="presOf" srcId="{6D3DFB02-94D1-4141-B296-21A835B7CEF5}" destId="{2E017F3C-921F-4F26-8351-E8DDDD0E15BD}" srcOrd="0" destOrd="0" presId="urn:microsoft.com/office/officeart/2005/8/layout/vList3#1"/>
    <dgm:cxn modelId="{EA461BCE-D3DD-45DF-8F95-8DBFA7FCB402}" type="presOf" srcId="{8B8414DF-C767-4165-B651-13ECB0D32ED0}" destId="{9DAAB4F5-11C9-4382-8563-97D84E8698C4}" srcOrd="0" destOrd="0" presId="urn:microsoft.com/office/officeart/2005/8/layout/vList3#1"/>
    <dgm:cxn modelId="{C5FE8B04-48EC-4BDD-890F-E5DD8AF14816}" type="presOf" srcId="{ECA13DF4-1615-493E-AD5F-33B43015D3D3}" destId="{F231B372-1160-45A8-8DDB-ECC7A8456115}" srcOrd="0" destOrd="0" presId="urn:microsoft.com/office/officeart/2005/8/layout/vList3#1"/>
    <dgm:cxn modelId="{4C22BC69-DE10-4CDF-80CB-3BB3D71F202D}" type="presOf" srcId="{29E253BD-7BF3-4739-9F70-410318A56633}" destId="{1425DE2D-16C6-4381-B635-9249E9795E76}" srcOrd="0" destOrd="0" presId="urn:microsoft.com/office/officeart/2005/8/layout/vList3#1"/>
    <dgm:cxn modelId="{9EBDA2B7-B784-4E82-A365-69CFD34BCC39}" type="presOf" srcId="{AB772C9C-E4BA-49F6-B809-E82E6CF4F9F3}" destId="{362CC37A-00C6-458F-BA02-75EA8B6245E6}" srcOrd="0" destOrd="0" presId="urn:microsoft.com/office/officeart/2005/8/layout/vList3#1"/>
    <dgm:cxn modelId="{7A5D06BC-3026-439E-A20D-A85A03D9796D}" type="presOf" srcId="{197B9126-2DA5-4349-8C37-EFC0C3B44D53}" destId="{838ED7BB-1271-44E9-9542-1BFB199E3B87}" srcOrd="0" destOrd="0" presId="urn:microsoft.com/office/officeart/2005/8/layout/vList3#1"/>
    <dgm:cxn modelId="{25255C44-DC7F-4D7E-8D9F-C08F700D3E78}" srcId="{E5106BF2-992A-4DCD-A266-B47610AF44A2}" destId="{197B9126-2DA5-4349-8C37-EFC0C3B44D53}" srcOrd="3" destOrd="0" parTransId="{AB5C128F-A251-4660-B561-AC544DD34C4B}" sibTransId="{D7FC3F18-902E-4743-9726-16BA3694C483}"/>
    <dgm:cxn modelId="{B4E99FE9-A12F-4158-97F7-B82A4279EBF2}" srcId="{E5106BF2-992A-4DCD-A266-B47610AF44A2}" destId="{DB80770B-108B-488F-94BA-4D00CFCF5B5A}" srcOrd="2" destOrd="0" parTransId="{DAB71127-64B8-47D4-871D-6A2ED27C5FA8}" sibTransId="{6AF5CB93-D49A-49F5-B988-6AB37B662E05}"/>
    <dgm:cxn modelId="{4DFEC5A9-0D2D-4FC1-BC16-CC5A57EED304}" type="presOf" srcId="{77194A68-DBFC-4654-BE01-BA642DC0350A}" destId="{2896DEAC-039D-427C-AD6C-68E6CAA81085}" srcOrd="0" destOrd="0" presId="urn:microsoft.com/office/officeart/2005/8/layout/vList3#1"/>
    <dgm:cxn modelId="{79F76107-5CD0-4E7B-B94A-2A9551FDCD59}" srcId="{E5106BF2-992A-4DCD-A266-B47610AF44A2}" destId="{6D3DFB02-94D1-4141-B296-21A835B7CEF5}" srcOrd="1" destOrd="0" parTransId="{43975D38-7310-485B-9DEF-7CA70FA08130}" sibTransId="{0EC28DA5-94F4-4D81-BA93-9F9510195E33}"/>
    <dgm:cxn modelId="{373BC800-1440-483D-94F0-90913172881C}" type="presOf" srcId="{E5106BF2-992A-4DCD-A266-B47610AF44A2}" destId="{D497E330-C1EF-4B14-BE91-10FC67749EC4}" srcOrd="0" destOrd="0" presId="urn:microsoft.com/office/officeart/2005/8/layout/vList3#1"/>
    <dgm:cxn modelId="{FE1838BD-9CD8-47A2-9217-F5E4E7E28A70}" srcId="{E5106BF2-992A-4DCD-A266-B47610AF44A2}" destId="{77194A68-DBFC-4654-BE01-BA642DC0350A}" srcOrd="6" destOrd="0" parTransId="{7874EA9D-0083-40D6-9572-D1C93E22CBD3}" sibTransId="{97D1D00A-7FBC-4656-BF8A-B76320B50CA6}"/>
    <dgm:cxn modelId="{FE0C7D11-C7CA-4321-9D95-C9513B51CDF0}" srcId="{E5106BF2-992A-4DCD-A266-B47610AF44A2}" destId="{AB772C9C-E4BA-49F6-B809-E82E6CF4F9F3}" srcOrd="4" destOrd="0" parTransId="{0C69F9B3-7690-4BD1-A81C-37A303524411}" sibTransId="{F0667799-AF42-4488-8E20-FD4BF4832604}"/>
    <dgm:cxn modelId="{82D0D3AC-A7AB-439F-BF92-7C4728625C92}" srcId="{E5106BF2-992A-4DCD-A266-B47610AF44A2}" destId="{29E253BD-7BF3-4739-9F70-410318A56633}" srcOrd="0" destOrd="0" parTransId="{A5A5013D-722D-4AE5-A84A-9FD7629A970F}" sibTransId="{2FBDD905-69D2-4F11-AEA6-A17FC1EA80C5}"/>
    <dgm:cxn modelId="{9C1D6C05-3DB1-46C5-A534-BD59C3B41A29}" type="presOf" srcId="{DB80770B-108B-488F-94BA-4D00CFCF5B5A}" destId="{083B26C6-8F81-4084-9FC2-338071756F1B}" srcOrd="0" destOrd="0" presId="urn:microsoft.com/office/officeart/2005/8/layout/vList3#1"/>
    <dgm:cxn modelId="{F8E2DBC2-DEB6-49C2-9E6C-E48109A2D9D8}" srcId="{E5106BF2-992A-4DCD-A266-B47610AF44A2}" destId="{8B8414DF-C767-4165-B651-13ECB0D32ED0}" srcOrd="5" destOrd="0" parTransId="{6EE35D03-FFCA-496B-B912-3F73124D7D1D}" sibTransId="{A944C797-6AF7-4EE5-8CB7-9409E98C8E12}"/>
    <dgm:cxn modelId="{728B3574-813A-4C38-9A35-B0030CAA753E}" srcId="{E5106BF2-992A-4DCD-A266-B47610AF44A2}" destId="{ECA13DF4-1615-493E-AD5F-33B43015D3D3}" srcOrd="7" destOrd="0" parTransId="{EFADF11B-813D-4118-B965-8D27AAB2E240}" sibTransId="{57A623AD-C752-46D0-99EA-00CF9B4788BF}"/>
    <dgm:cxn modelId="{EDEC8139-FB2B-4626-9A70-4BA2C4FD427D}" type="presParOf" srcId="{D497E330-C1EF-4B14-BE91-10FC67749EC4}" destId="{AD61289E-AAC2-4F1D-95EE-341FCE3F54A5}" srcOrd="0" destOrd="0" presId="urn:microsoft.com/office/officeart/2005/8/layout/vList3#1"/>
    <dgm:cxn modelId="{17D432BF-8011-42F1-A392-EAD80A083C04}" type="presParOf" srcId="{AD61289E-AAC2-4F1D-95EE-341FCE3F54A5}" destId="{0F381662-DC69-4677-81A0-D7446B15F506}" srcOrd="0" destOrd="0" presId="urn:microsoft.com/office/officeart/2005/8/layout/vList3#1"/>
    <dgm:cxn modelId="{C4FCD2A9-3DB0-4A27-9C70-3BB4D13F04D1}" type="presParOf" srcId="{AD61289E-AAC2-4F1D-95EE-341FCE3F54A5}" destId="{1425DE2D-16C6-4381-B635-9249E9795E76}" srcOrd="1" destOrd="0" presId="urn:microsoft.com/office/officeart/2005/8/layout/vList3#1"/>
    <dgm:cxn modelId="{62EC15AE-4E34-455E-9302-1F55AA1415D1}" type="presParOf" srcId="{D497E330-C1EF-4B14-BE91-10FC67749EC4}" destId="{26E09640-52CF-4DD4-B7EF-B48C2258816C}" srcOrd="1" destOrd="0" presId="urn:microsoft.com/office/officeart/2005/8/layout/vList3#1"/>
    <dgm:cxn modelId="{7E90A1E4-90EC-4013-8EAC-B473F100ED35}" type="presParOf" srcId="{D497E330-C1EF-4B14-BE91-10FC67749EC4}" destId="{E04E114C-E8AF-413B-AB3D-6C35D96361A6}" srcOrd="2" destOrd="0" presId="urn:microsoft.com/office/officeart/2005/8/layout/vList3#1"/>
    <dgm:cxn modelId="{E210680D-31C5-428E-95E3-DDCD0641063D}" type="presParOf" srcId="{E04E114C-E8AF-413B-AB3D-6C35D96361A6}" destId="{012C6E91-21EE-4562-83B7-5C35921C7BDF}" srcOrd="0" destOrd="0" presId="urn:microsoft.com/office/officeart/2005/8/layout/vList3#1"/>
    <dgm:cxn modelId="{FBE65D24-0DF0-4BEC-85D6-9C7A9DFD23F1}" type="presParOf" srcId="{E04E114C-E8AF-413B-AB3D-6C35D96361A6}" destId="{2E017F3C-921F-4F26-8351-E8DDDD0E15BD}" srcOrd="1" destOrd="0" presId="urn:microsoft.com/office/officeart/2005/8/layout/vList3#1"/>
    <dgm:cxn modelId="{4F9C8A4A-03A7-4344-BF1D-2596E85F8C14}" type="presParOf" srcId="{D497E330-C1EF-4B14-BE91-10FC67749EC4}" destId="{5A15E12E-EACB-4653-9254-92300BD1F942}" srcOrd="3" destOrd="0" presId="urn:microsoft.com/office/officeart/2005/8/layout/vList3#1"/>
    <dgm:cxn modelId="{B21D04F1-5628-4598-95B7-04B2939A7AE0}" type="presParOf" srcId="{D497E330-C1EF-4B14-BE91-10FC67749EC4}" destId="{85512AA2-C9E1-4F5A-8808-3B2B3A424E17}" srcOrd="4" destOrd="0" presId="urn:microsoft.com/office/officeart/2005/8/layout/vList3#1"/>
    <dgm:cxn modelId="{F020A741-3697-4384-ABD6-66957F130969}" type="presParOf" srcId="{85512AA2-C9E1-4F5A-8808-3B2B3A424E17}" destId="{E47B83E0-BA10-4138-A145-D5A2F4B01B09}" srcOrd="0" destOrd="0" presId="urn:microsoft.com/office/officeart/2005/8/layout/vList3#1"/>
    <dgm:cxn modelId="{7D035308-22F9-4E5D-9E3B-0C194792C98E}" type="presParOf" srcId="{85512AA2-C9E1-4F5A-8808-3B2B3A424E17}" destId="{083B26C6-8F81-4084-9FC2-338071756F1B}" srcOrd="1" destOrd="0" presId="urn:microsoft.com/office/officeart/2005/8/layout/vList3#1"/>
    <dgm:cxn modelId="{3E1881D9-F4B6-4B97-8340-DDFB99424190}" type="presParOf" srcId="{D497E330-C1EF-4B14-BE91-10FC67749EC4}" destId="{22CB6DC5-8E23-427C-AEFE-E35C022FD868}" srcOrd="5" destOrd="0" presId="urn:microsoft.com/office/officeart/2005/8/layout/vList3#1"/>
    <dgm:cxn modelId="{62CD47CE-432D-4817-833C-D893A1CBD5A0}" type="presParOf" srcId="{D497E330-C1EF-4B14-BE91-10FC67749EC4}" destId="{721AB3EB-9A69-4900-B08B-1953FD511BD1}" srcOrd="6" destOrd="0" presId="urn:microsoft.com/office/officeart/2005/8/layout/vList3#1"/>
    <dgm:cxn modelId="{4A7227D0-C4A6-4643-956E-0C2F802B3702}" type="presParOf" srcId="{721AB3EB-9A69-4900-B08B-1953FD511BD1}" destId="{BCEB2FFB-C91A-489C-89FB-BB9D9B12CE1B}" srcOrd="0" destOrd="0" presId="urn:microsoft.com/office/officeart/2005/8/layout/vList3#1"/>
    <dgm:cxn modelId="{6F90639D-DF07-4CEA-9D63-77D01F71C3A5}" type="presParOf" srcId="{721AB3EB-9A69-4900-B08B-1953FD511BD1}" destId="{838ED7BB-1271-44E9-9542-1BFB199E3B87}" srcOrd="1" destOrd="0" presId="urn:microsoft.com/office/officeart/2005/8/layout/vList3#1"/>
    <dgm:cxn modelId="{C5D9179C-B5AF-4938-BD3A-27553BA4EF02}" type="presParOf" srcId="{D497E330-C1EF-4B14-BE91-10FC67749EC4}" destId="{D210328C-98E0-4C8D-9A8A-AB668202B03C}" srcOrd="7" destOrd="0" presId="urn:microsoft.com/office/officeart/2005/8/layout/vList3#1"/>
    <dgm:cxn modelId="{E0AB989F-85DE-4A95-8277-838398873867}" type="presParOf" srcId="{D497E330-C1EF-4B14-BE91-10FC67749EC4}" destId="{1475352F-3D1E-42E4-975B-B222F8FFFCA5}" srcOrd="8" destOrd="0" presId="urn:microsoft.com/office/officeart/2005/8/layout/vList3#1"/>
    <dgm:cxn modelId="{9A103308-E256-4734-B206-AEB3FA72AC63}" type="presParOf" srcId="{1475352F-3D1E-42E4-975B-B222F8FFFCA5}" destId="{05345391-266F-4B15-B0EF-4FFC068464EF}" srcOrd="0" destOrd="0" presId="urn:microsoft.com/office/officeart/2005/8/layout/vList3#1"/>
    <dgm:cxn modelId="{1EA2954B-2104-40B9-B7C4-21BAACBE9D59}" type="presParOf" srcId="{1475352F-3D1E-42E4-975B-B222F8FFFCA5}" destId="{362CC37A-00C6-458F-BA02-75EA8B6245E6}" srcOrd="1" destOrd="0" presId="urn:microsoft.com/office/officeart/2005/8/layout/vList3#1"/>
    <dgm:cxn modelId="{DA051D19-B5C3-4BAF-917A-C81A044CFF57}" type="presParOf" srcId="{D497E330-C1EF-4B14-BE91-10FC67749EC4}" destId="{D2A428E8-25F0-4870-A900-5E95A263963A}" srcOrd="9" destOrd="0" presId="urn:microsoft.com/office/officeart/2005/8/layout/vList3#1"/>
    <dgm:cxn modelId="{C3B8E4A5-84F5-4859-A2EA-0D24B6339E22}" type="presParOf" srcId="{D497E330-C1EF-4B14-BE91-10FC67749EC4}" destId="{4B9FF73E-BC32-4638-9D35-CA008A383CCF}" srcOrd="10" destOrd="0" presId="urn:microsoft.com/office/officeart/2005/8/layout/vList3#1"/>
    <dgm:cxn modelId="{A5A7E397-A1D4-419F-9FB5-7774D45B3045}" type="presParOf" srcId="{4B9FF73E-BC32-4638-9D35-CA008A383CCF}" destId="{7CE347B8-8F83-4F94-A174-FA3056F61C72}" srcOrd="0" destOrd="0" presId="urn:microsoft.com/office/officeart/2005/8/layout/vList3#1"/>
    <dgm:cxn modelId="{E18ECCC7-2F52-4D6F-A5D2-DAD730E943A8}" type="presParOf" srcId="{4B9FF73E-BC32-4638-9D35-CA008A383CCF}" destId="{9DAAB4F5-11C9-4382-8563-97D84E8698C4}" srcOrd="1" destOrd="0" presId="urn:microsoft.com/office/officeart/2005/8/layout/vList3#1"/>
    <dgm:cxn modelId="{9E47EFE6-F342-44C8-99DA-6DB953852EFF}" type="presParOf" srcId="{D497E330-C1EF-4B14-BE91-10FC67749EC4}" destId="{7AF0B9C1-BA86-411C-92FD-2491CAF7D830}" srcOrd="11" destOrd="0" presId="urn:microsoft.com/office/officeart/2005/8/layout/vList3#1"/>
    <dgm:cxn modelId="{7BA2A70C-EE70-4BDD-920B-E525387523C8}" type="presParOf" srcId="{D497E330-C1EF-4B14-BE91-10FC67749EC4}" destId="{8A6E80D4-29C3-4B8F-A55D-FB6371BDE0CC}" srcOrd="12" destOrd="0" presId="urn:microsoft.com/office/officeart/2005/8/layout/vList3#1"/>
    <dgm:cxn modelId="{986EB872-0F22-4A9A-A56A-032FC474788C}" type="presParOf" srcId="{8A6E80D4-29C3-4B8F-A55D-FB6371BDE0CC}" destId="{F48DACE3-6223-4AB6-B241-59B5379301D1}" srcOrd="0" destOrd="0" presId="urn:microsoft.com/office/officeart/2005/8/layout/vList3#1"/>
    <dgm:cxn modelId="{C1A2A475-C7A7-4504-897E-BB013D4E5E39}" type="presParOf" srcId="{8A6E80D4-29C3-4B8F-A55D-FB6371BDE0CC}" destId="{2896DEAC-039D-427C-AD6C-68E6CAA81085}" srcOrd="1" destOrd="0" presId="urn:microsoft.com/office/officeart/2005/8/layout/vList3#1"/>
    <dgm:cxn modelId="{56F8F6FA-49C9-449E-91DE-B0E7984572A3}" type="presParOf" srcId="{D497E330-C1EF-4B14-BE91-10FC67749EC4}" destId="{2B3B9904-BFE2-4705-BB32-1CC8E884EBC5}" srcOrd="13" destOrd="0" presId="urn:microsoft.com/office/officeart/2005/8/layout/vList3#1"/>
    <dgm:cxn modelId="{54A800DC-F94E-45E0-9EC4-8EEF75A60EEB}" type="presParOf" srcId="{D497E330-C1EF-4B14-BE91-10FC67749EC4}" destId="{50C480BF-70B3-4CE8-948A-451E16F80FF8}" srcOrd="14" destOrd="0" presId="urn:microsoft.com/office/officeart/2005/8/layout/vList3#1"/>
    <dgm:cxn modelId="{CC4D4986-8B07-41B6-BC9F-561A2287842C}" type="presParOf" srcId="{50C480BF-70B3-4CE8-948A-451E16F80FF8}" destId="{E2075592-993D-4D27-9B44-BF23BA5EB8E2}" srcOrd="0" destOrd="0" presId="urn:microsoft.com/office/officeart/2005/8/layout/vList3#1"/>
    <dgm:cxn modelId="{29822BF4-9B22-4A9B-B6CB-55FD7532E65A}" type="presParOf" srcId="{50C480BF-70B3-4CE8-948A-451E16F80FF8}" destId="{F231B372-1160-45A8-8DDB-ECC7A845611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40EF73-1020-4905-895A-8D4B023CC726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F5FC6C8-016C-4385-B9A8-AE225C3B2A7B}">
      <dgm:prSet phldrT="[Текст]"/>
      <dgm:spPr/>
      <dgm:t>
        <a:bodyPr/>
        <a:lstStyle/>
        <a:p>
          <a:pPr algn="just"/>
          <a:r>
            <a:rPr lang="ru-RU" b="1" dirty="0" smtClean="0"/>
            <a:t>Компьютер </a:t>
          </a:r>
          <a:endParaRPr lang="ru-RU" b="1" dirty="0"/>
        </a:p>
      </dgm:t>
    </dgm:pt>
    <dgm:pt modelId="{16495273-9769-4AF7-9B8E-A09964DF9AF7}" type="parTrans" cxnId="{29F89134-C42A-4684-8956-2EAC9CAB8623}">
      <dgm:prSet/>
      <dgm:spPr/>
      <dgm:t>
        <a:bodyPr/>
        <a:lstStyle/>
        <a:p>
          <a:endParaRPr lang="ru-RU"/>
        </a:p>
      </dgm:t>
    </dgm:pt>
    <dgm:pt modelId="{619F8011-9EBB-4FEF-810D-242F8109E4C7}" type="sibTrans" cxnId="{29F89134-C42A-4684-8956-2EAC9CAB8623}">
      <dgm:prSet/>
      <dgm:spPr/>
      <dgm:t>
        <a:bodyPr/>
        <a:lstStyle/>
        <a:p>
          <a:endParaRPr lang="ru-RU"/>
        </a:p>
      </dgm:t>
    </dgm:pt>
    <dgm:pt modelId="{156AF95B-DB0F-4C0F-9D93-07953038F11B}">
      <dgm:prSet phldrT="[Текст]"/>
      <dgm:spPr/>
      <dgm:t>
        <a:bodyPr/>
        <a:lstStyle/>
        <a:p>
          <a:r>
            <a:rPr lang="ru-RU" b="1" dirty="0" smtClean="0"/>
            <a:t>Мультимедийный проектор</a:t>
          </a:r>
          <a:endParaRPr lang="ru-RU" b="1" dirty="0"/>
        </a:p>
      </dgm:t>
    </dgm:pt>
    <dgm:pt modelId="{C632BED1-8998-48B7-A2CB-E1CBD6DC8B50}" type="parTrans" cxnId="{6751A900-4DDC-40DA-99D3-C48F40E15855}">
      <dgm:prSet/>
      <dgm:spPr/>
      <dgm:t>
        <a:bodyPr/>
        <a:lstStyle/>
        <a:p>
          <a:endParaRPr lang="ru-RU"/>
        </a:p>
      </dgm:t>
    </dgm:pt>
    <dgm:pt modelId="{A88FC515-8359-49B8-953D-198B11FB4E0D}" type="sibTrans" cxnId="{6751A900-4DDC-40DA-99D3-C48F40E15855}">
      <dgm:prSet/>
      <dgm:spPr/>
      <dgm:t>
        <a:bodyPr/>
        <a:lstStyle/>
        <a:p>
          <a:endParaRPr lang="ru-RU"/>
        </a:p>
      </dgm:t>
    </dgm:pt>
    <dgm:pt modelId="{3BD3316A-838F-4DC1-AE46-23F6A9792E19}">
      <dgm:prSet phldrT="[Текст]"/>
      <dgm:spPr/>
      <dgm:t>
        <a:bodyPr/>
        <a:lstStyle/>
        <a:p>
          <a:r>
            <a:rPr lang="ru-RU" b="1" dirty="0" smtClean="0"/>
            <a:t>Принтер </a:t>
          </a:r>
          <a:endParaRPr lang="ru-RU" b="1" dirty="0"/>
        </a:p>
      </dgm:t>
    </dgm:pt>
    <dgm:pt modelId="{A83AA00C-A4BF-4306-9B22-581C19764393}" type="parTrans" cxnId="{B927E81B-BDE0-40EE-9E48-B88CE43C4D1E}">
      <dgm:prSet/>
      <dgm:spPr/>
      <dgm:t>
        <a:bodyPr/>
        <a:lstStyle/>
        <a:p>
          <a:endParaRPr lang="ru-RU"/>
        </a:p>
      </dgm:t>
    </dgm:pt>
    <dgm:pt modelId="{A58EF80E-C3E2-4D31-9963-83ECDEEE17C6}" type="sibTrans" cxnId="{B927E81B-BDE0-40EE-9E48-B88CE43C4D1E}">
      <dgm:prSet/>
      <dgm:spPr/>
      <dgm:t>
        <a:bodyPr/>
        <a:lstStyle/>
        <a:p>
          <a:endParaRPr lang="ru-RU"/>
        </a:p>
      </dgm:t>
    </dgm:pt>
    <dgm:pt modelId="{037D59F5-B57F-4EE1-BD07-950E807B2ABB}">
      <dgm:prSet phldrT="[Текст]"/>
      <dgm:spPr/>
      <dgm:t>
        <a:bodyPr/>
        <a:lstStyle/>
        <a:p>
          <a:r>
            <a:rPr lang="ru-RU" b="1" dirty="0" smtClean="0"/>
            <a:t>Видеомагнитофон </a:t>
          </a:r>
          <a:endParaRPr lang="ru-RU" b="1" dirty="0"/>
        </a:p>
      </dgm:t>
    </dgm:pt>
    <dgm:pt modelId="{606054CB-D360-492E-906D-F343C35A7F5A}" type="parTrans" cxnId="{CA68DABA-645E-4213-8482-484B63C688C8}">
      <dgm:prSet/>
      <dgm:spPr/>
      <dgm:t>
        <a:bodyPr/>
        <a:lstStyle/>
        <a:p>
          <a:endParaRPr lang="ru-RU"/>
        </a:p>
      </dgm:t>
    </dgm:pt>
    <dgm:pt modelId="{9E6BFA71-4FC2-4BAD-B61B-847997FF04E1}" type="sibTrans" cxnId="{CA68DABA-645E-4213-8482-484B63C688C8}">
      <dgm:prSet/>
      <dgm:spPr/>
      <dgm:t>
        <a:bodyPr/>
        <a:lstStyle/>
        <a:p>
          <a:endParaRPr lang="ru-RU"/>
        </a:p>
      </dgm:t>
    </dgm:pt>
    <dgm:pt modelId="{BC0A1D05-ECA7-4756-9483-EEF5793F7C73}">
      <dgm:prSet phldrT="[Текст]"/>
      <dgm:spPr/>
      <dgm:t>
        <a:bodyPr/>
        <a:lstStyle/>
        <a:p>
          <a:r>
            <a:rPr lang="ru-RU" b="1" dirty="0" smtClean="0"/>
            <a:t>Телевизор </a:t>
          </a:r>
          <a:endParaRPr lang="ru-RU" b="1" dirty="0"/>
        </a:p>
      </dgm:t>
    </dgm:pt>
    <dgm:pt modelId="{E1863648-5012-43F5-9616-230691D6B98A}" type="parTrans" cxnId="{3C01EAB1-F81B-43FA-B404-43BB999FFC27}">
      <dgm:prSet/>
      <dgm:spPr/>
      <dgm:t>
        <a:bodyPr/>
        <a:lstStyle/>
        <a:p>
          <a:endParaRPr lang="ru-RU"/>
        </a:p>
      </dgm:t>
    </dgm:pt>
    <dgm:pt modelId="{824A9A30-EF76-4184-A15B-1FD155989E8B}" type="sibTrans" cxnId="{3C01EAB1-F81B-43FA-B404-43BB999FFC27}">
      <dgm:prSet/>
      <dgm:spPr/>
      <dgm:t>
        <a:bodyPr/>
        <a:lstStyle/>
        <a:p>
          <a:endParaRPr lang="ru-RU"/>
        </a:p>
      </dgm:t>
    </dgm:pt>
    <dgm:pt modelId="{9123933A-0C80-421D-8917-2045B7E9C9DB}">
      <dgm:prSet phldrT="[Текст]"/>
      <dgm:spPr/>
      <dgm:t>
        <a:bodyPr/>
        <a:lstStyle/>
        <a:p>
          <a:r>
            <a:rPr lang="ru-RU" b="1" dirty="0" smtClean="0"/>
            <a:t>Магнитофон </a:t>
          </a:r>
          <a:endParaRPr lang="ru-RU" b="1" dirty="0"/>
        </a:p>
      </dgm:t>
    </dgm:pt>
    <dgm:pt modelId="{5CDE050F-2232-4A97-875A-9D1CA071E03D}" type="parTrans" cxnId="{823AF5E9-4A1E-4CEF-9432-D29ECE8FA69E}">
      <dgm:prSet/>
      <dgm:spPr/>
      <dgm:t>
        <a:bodyPr/>
        <a:lstStyle/>
        <a:p>
          <a:endParaRPr lang="ru-RU"/>
        </a:p>
      </dgm:t>
    </dgm:pt>
    <dgm:pt modelId="{0623466C-98DE-47F7-B73D-6E166F3357F3}" type="sibTrans" cxnId="{823AF5E9-4A1E-4CEF-9432-D29ECE8FA69E}">
      <dgm:prSet/>
      <dgm:spPr/>
      <dgm:t>
        <a:bodyPr/>
        <a:lstStyle/>
        <a:p>
          <a:endParaRPr lang="ru-RU"/>
        </a:p>
      </dgm:t>
    </dgm:pt>
    <dgm:pt modelId="{9F1ACE5B-5A77-47AC-8E9F-14E59F7B062E}">
      <dgm:prSet phldrT="[Текст]"/>
      <dgm:spPr/>
      <dgm:t>
        <a:bodyPr/>
        <a:lstStyle/>
        <a:p>
          <a:r>
            <a:rPr lang="ru-RU" b="1" dirty="0" smtClean="0"/>
            <a:t>Фотоаппарат, видеокамера </a:t>
          </a:r>
          <a:endParaRPr lang="ru-RU" b="1" dirty="0"/>
        </a:p>
      </dgm:t>
    </dgm:pt>
    <dgm:pt modelId="{FA719B5F-9EF3-40F8-8CF9-FED7FEBD9095}" type="parTrans" cxnId="{8AD040F7-04F4-4D4B-9BC4-339E0AF3E3A2}">
      <dgm:prSet/>
      <dgm:spPr/>
      <dgm:t>
        <a:bodyPr/>
        <a:lstStyle/>
        <a:p>
          <a:endParaRPr lang="ru-RU"/>
        </a:p>
      </dgm:t>
    </dgm:pt>
    <dgm:pt modelId="{287C3A4F-B7B5-46A2-8C44-E2EF88A9F7E2}" type="sibTrans" cxnId="{8AD040F7-04F4-4D4B-9BC4-339E0AF3E3A2}">
      <dgm:prSet/>
      <dgm:spPr/>
      <dgm:t>
        <a:bodyPr/>
        <a:lstStyle/>
        <a:p>
          <a:endParaRPr lang="ru-RU"/>
        </a:p>
      </dgm:t>
    </dgm:pt>
    <dgm:pt modelId="{836537EC-5113-4A9E-9ECC-D7623C74DD9F}" type="pres">
      <dgm:prSet presAssocID="{5340EF73-1020-4905-895A-8D4B023CC72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CB19EB8-6254-4FC7-ACCF-E269CCA5D6DD}" type="pres">
      <dgm:prSet presAssocID="{5340EF73-1020-4905-895A-8D4B023CC726}" presName="Name1" presStyleCnt="0"/>
      <dgm:spPr/>
    </dgm:pt>
    <dgm:pt modelId="{093AC53D-4233-4F38-88E1-8FDDCCB8B03F}" type="pres">
      <dgm:prSet presAssocID="{5340EF73-1020-4905-895A-8D4B023CC726}" presName="cycle" presStyleCnt="0"/>
      <dgm:spPr/>
    </dgm:pt>
    <dgm:pt modelId="{AF13B0E6-AB05-4E11-85C1-B1DBB9F4DACF}" type="pres">
      <dgm:prSet presAssocID="{5340EF73-1020-4905-895A-8D4B023CC726}" presName="srcNode" presStyleLbl="node1" presStyleIdx="0" presStyleCnt="7"/>
      <dgm:spPr/>
    </dgm:pt>
    <dgm:pt modelId="{60F56E9A-8BA3-4520-91D3-79F4E84FD42C}" type="pres">
      <dgm:prSet presAssocID="{5340EF73-1020-4905-895A-8D4B023CC726}" presName="conn" presStyleLbl="parChTrans1D2" presStyleIdx="0" presStyleCnt="1"/>
      <dgm:spPr/>
      <dgm:t>
        <a:bodyPr/>
        <a:lstStyle/>
        <a:p>
          <a:endParaRPr lang="ru-RU"/>
        </a:p>
      </dgm:t>
    </dgm:pt>
    <dgm:pt modelId="{C4D5000E-55F0-43A3-B057-2E51178C62A4}" type="pres">
      <dgm:prSet presAssocID="{5340EF73-1020-4905-895A-8D4B023CC726}" presName="extraNode" presStyleLbl="node1" presStyleIdx="0" presStyleCnt="7"/>
      <dgm:spPr/>
    </dgm:pt>
    <dgm:pt modelId="{99D96B38-8CC7-4E61-9471-E1D1AFDB3C2D}" type="pres">
      <dgm:prSet presAssocID="{5340EF73-1020-4905-895A-8D4B023CC726}" presName="dstNode" presStyleLbl="node1" presStyleIdx="0" presStyleCnt="7"/>
      <dgm:spPr/>
    </dgm:pt>
    <dgm:pt modelId="{3FB2ADD2-4B8F-496C-B4A6-A1A44407FAB8}" type="pres">
      <dgm:prSet presAssocID="{9F5FC6C8-016C-4385-B9A8-AE225C3B2A7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3A33D-2E21-4A72-90FC-359D0F75D009}" type="pres">
      <dgm:prSet presAssocID="{9F5FC6C8-016C-4385-B9A8-AE225C3B2A7B}" presName="accent_1" presStyleCnt="0"/>
      <dgm:spPr/>
    </dgm:pt>
    <dgm:pt modelId="{4339C7FB-FA50-441E-965E-64C1B864AA68}" type="pres">
      <dgm:prSet presAssocID="{9F5FC6C8-016C-4385-B9A8-AE225C3B2A7B}" presName="accentRepeatNode" presStyleLbl="solidFgAcc1" presStyleIdx="0" presStyleCnt="7" custLinFactNeighborY="8630"/>
      <dgm:spPr>
        <a:solidFill>
          <a:schemeClr val="accent1">
            <a:lumMod val="20000"/>
            <a:lumOff val="80000"/>
          </a:schemeClr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artDeco"/>
          <a:bevelB w="152400"/>
        </a:sp3d>
      </dgm:spPr>
    </dgm:pt>
    <dgm:pt modelId="{3A272B6D-D442-49D0-8E2B-E4DDD193A36B}" type="pres">
      <dgm:prSet presAssocID="{156AF95B-DB0F-4C0F-9D93-07953038F11B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67C86-CC93-4E47-9049-98915CEDF44B}" type="pres">
      <dgm:prSet presAssocID="{156AF95B-DB0F-4C0F-9D93-07953038F11B}" presName="accent_2" presStyleCnt="0"/>
      <dgm:spPr/>
    </dgm:pt>
    <dgm:pt modelId="{2BAB5804-ACC3-408B-BC0A-031A854074CD}" type="pres">
      <dgm:prSet presAssocID="{156AF95B-DB0F-4C0F-9D93-07953038F11B}" presName="accentRepeatNode" presStyleLbl="solidFgAcc1" presStyleIdx="1" presStyleCnt="7" custLinFactNeighborY="8630"/>
      <dgm:spPr>
        <a:solidFill>
          <a:schemeClr val="accent1">
            <a:lumMod val="20000"/>
            <a:lumOff val="80000"/>
          </a:schemeClr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artDeco"/>
          <a:bevelB w="152400"/>
        </a:sp3d>
      </dgm:spPr>
    </dgm:pt>
    <dgm:pt modelId="{AA0174FF-4373-4D12-B403-748068D4BD30}" type="pres">
      <dgm:prSet presAssocID="{3BD3316A-838F-4DC1-AE46-23F6A9792E19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9EAAD-E659-4528-81C9-2A4BA9CC0503}" type="pres">
      <dgm:prSet presAssocID="{3BD3316A-838F-4DC1-AE46-23F6A9792E19}" presName="accent_3" presStyleCnt="0"/>
      <dgm:spPr/>
    </dgm:pt>
    <dgm:pt modelId="{CCBB64E5-32B2-4C0C-AE5A-205BC129FB7A}" type="pres">
      <dgm:prSet presAssocID="{3BD3316A-838F-4DC1-AE46-23F6A9792E19}" presName="accentRepeatNode" presStyleLbl="solidFgAcc1" presStyleIdx="2" presStyleCnt="7" custLinFactNeighborY="8630"/>
      <dgm:spPr>
        <a:solidFill>
          <a:schemeClr val="accent1">
            <a:lumMod val="20000"/>
            <a:lumOff val="80000"/>
          </a:schemeClr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artDeco"/>
          <a:bevelB w="152400"/>
        </a:sp3d>
      </dgm:spPr>
    </dgm:pt>
    <dgm:pt modelId="{7513CFF6-9CDE-401D-AB7B-11F05D7B5E9F}" type="pres">
      <dgm:prSet presAssocID="{037D59F5-B57F-4EE1-BD07-950E807B2ABB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6800E5-E9FD-4821-8388-F14B8A78482B}" type="pres">
      <dgm:prSet presAssocID="{037D59F5-B57F-4EE1-BD07-950E807B2ABB}" presName="accent_4" presStyleCnt="0"/>
      <dgm:spPr/>
    </dgm:pt>
    <dgm:pt modelId="{EF09F09E-CECE-4DE1-8411-5E0A1894CDF5}" type="pres">
      <dgm:prSet presAssocID="{037D59F5-B57F-4EE1-BD07-950E807B2ABB}" presName="accentRepeatNode" presStyleLbl="solidFgAcc1" presStyleIdx="3" presStyleCnt="7" custLinFactNeighborY="8630"/>
      <dgm:spPr>
        <a:solidFill>
          <a:schemeClr val="accent1">
            <a:lumMod val="20000"/>
            <a:lumOff val="80000"/>
          </a:schemeClr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artDeco"/>
          <a:bevelB w="152400"/>
        </a:sp3d>
      </dgm:spPr>
    </dgm:pt>
    <dgm:pt modelId="{8CCA9460-D6F0-4D2B-B905-6109246E9945}" type="pres">
      <dgm:prSet presAssocID="{BC0A1D05-ECA7-4756-9483-EEF5793F7C73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B13DB-562B-4BE3-8A01-36149D601109}" type="pres">
      <dgm:prSet presAssocID="{BC0A1D05-ECA7-4756-9483-EEF5793F7C73}" presName="accent_5" presStyleCnt="0"/>
      <dgm:spPr/>
    </dgm:pt>
    <dgm:pt modelId="{BC1AED2D-6B0B-450B-AC8F-F7750FFF3406}" type="pres">
      <dgm:prSet presAssocID="{BC0A1D05-ECA7-4756-9483-EEF5793F7C73}" presName="accentRepeatNode" presStyleLbl="solidFgAcc1" presStyleIdx="4" presStyleCnt="7"/>
      <dgm:spPr>
        <a:solidFill>
          <a:schemeClr val="accent1">
            <a:lumMod val="20000"/>
            <a:lumOff val="80000"/>
          </a:schemeClr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artDeco"/>
          <a:bevelB w="152400"/>
        </a:sp3d>
      </dgm:spPr>
    </dgm:pt>
    <dgm:pt modelId="{A8A8721C-59A6-47C2-8C6D-E9167E0355C6}" type="pres">
      <dgm:prSet presAssocID="{9123933A-0C80-421D-8917-2045B7E9C9DB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A86C7-D087-4BAC-BA99-ABF4D302D04C}" type="pres">
      <dgm:prSet presAssocID="{9123933A-0C80-421D-8917-2045B7E9C9DB}" presName="accent_6" presStyleCnt="0"/>
      <dgm:spPr/>
    </dgm:pt>
    <dgm:pt modelId="{C8931B6C-CB9C-41C3-BE24-DD1CDFC9C187}" type="pres">
      <dgm:prSet presAssocID="{9123933A-0C80-421D-8917-2045B7E9C9DB}" presName="accentRepeatNode" presStyleLbl="solidFgAcc1" presStyleIdx="5" presStyleCnt="7"/>
      <dgm:spPr>
        <a:solidFill>
          <a:schemeClr val="accent1">
            <a:lumMod val="20000"/>
            <a:lumOff val="80000"/>
          </a:schemeClr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artDeco"/>
          <a:bevelB w="152400"/>
        </a:sp3d>
      </dgm:spPr>
    </dgm:pt>
    <dgm:pt modelId="{7C397965-3C8F-4FD8-BFC4-535C339C67E4}" type="pres">
      <dgm:prSet presAssocID="{9F1ACE5B-5A77-47AC-8E9F-14E59F7B062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5AD5E-3388-4C44-9DE9-286CA278D0BF}" type="pres">
      <dgm:prSet presAssocID="{9F1ACE5B-5A77-47AC-8E9F-14E59F7B062E}" presName="accent_7" presStyleCnt="0"/>
      <dgm:spPr/>
    </dgm:pt>
    <dgm:pt modelId="{86BC0E0F-8476-4473-A62F-AF9E2FF7247D}" type="pres">
      <dgm:prSet presAssocID="{9F1ACE5B-5A77-47AC-8E9F-14E59F7B062E}" presName="accentRepeatNode" presStyleLbl="solidFgAcc1" presStyleIdx="6" presStyleCnt="7"/>
      <dgm:spPr>
        <a:solidFill>
          <a:schemeClr val="accent1">
            <a:lumMod val="20000"/>
            <a:lumOff val="80000"/>
          </a:schemeClr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artDeco"/>
          <a:bevelB w="152400"/>
        </a:sp3d>
      </dgm:spPr>
    </dgm:pt>
  </dgm:ptLst>
  <dgm:cxnLst>
    <dgm:cxn modelId="{B6C13B75-3EE5-4C19-9296-107D30F146EE}" type="presOf" srcId="{9F1ACE5B-5A77-47AC-8E9F-14E59F7B062E}" destId="{7C397965-3C8F-4FD8-BFC4-535C339C67E4}" srcOrd="0" destOrd="0" presId="urn:microsoft.com/office/officeart/2008/layout/VerticalCurvedList"/>
    <dgm:cxn modelId="{89FFAEAE-7A22-4215-9DF7-08EE585EDA3A}" type="presOf" srcId="{BC0A1D05-ECA7-4756-9483-EEF5793F7C73}" destId="{8CCA9460-D6F0-4D2B-B905-6109246E9945}" srcOrd="0" destOrd="0" presId="urn:microsoft.com/office/officeart/2008/layout/VerticalCurvedList"/>
    <dgm:cxn modelId="{CA68DABA-645E-4213-8482-484B63C688C8}" srcId="{5340EF73-1020-4905-895A-8D4B023CC726}" destId="{037D59F5-B57F-4EE1-BD07-950E807B2ABB}" srcOrd="3" destOrd="0" parTransId="{606054CB-D360-492E-906D-F343C35A7F5A}" sibTransId="{9E6BFA71-4FC2-4BAD-B61B-847997FF04E1}"/>
    <dgm:cxn modelId="{E9C3CFAC-63CD-4818-9A70-C42B52D3EED6}" type="presOf" srcId="{3BD3316A-838F-4DC1-AE46-23F6A9792E19}" destId="{AA0174FF-4373-4D12-B403-748068D4BD30}" srcOrd="0" destOrd="0" presId="urn:microsoft.com/office/officeart/2008/layout/VerticalCurvedList"/>
    <dgm:cxn modelId="{3C01EAB1-F81B-43FA-B404-43BB999FFC27}" srcId="{5340EF73-1020-4905-895A-8D4B023CC726}" destId="{BC0A1D05-ECA7-4756-9483-EEF5793F7C73}" srcOrd="4" destOrd="0" parTransId="{E1863648-5012-43F5-9616-230691D6B98A}" sibTransId="{824A9A30-EF76-4184-A15B-1FD155989E8B}"/>
    <dgm:cxn modelId="{40609711-2C88-4BF1-BA47-27096C03F612}" type="presOf" srcId="{9F5FC6C8-016C-4385-B9A8-AE225C3B2A7B}" destId="{3FB2ADD2-4B8F-496C-B4A6-A1A44407FAB8}" srcOrd="0" destOrd="0" presId="urn:microsoft.com/office/officeart/2008/layout/VerticalCurvedList"/>
    <dgm:cxn modelId="{B71278ED-2116-4300-8BCF-FD6EAC3AB640}" type="presOf" srcId="{037D59F5-B57F-4EE1-BD07-950E807B2ABB}" destId="{7513CFF6-9CDE-401D-AB7B-11F05D7B5E9F}" srcOrd="0" destOrd="0" presId="urn:microsoft.com/office/officeart/2008/layout/VerticalCurvedList"/>
    <dgm:cxn modelId="{437C330F-DD97-412F-88E1-572A9963D372}" type="presOf" srcId="{619F8011-9EBB-4FEF-810D-242F8109E4C7}" destId="{60F56E9A-8BA3-4520-91D3-79F4E84FD42C}" srcOrd="0" destOrd="0" presId="urn:microsoft.com/office/officeart/2008/layout/VerticalCurvedList"/>
    <dgm:cxn modelId="{29F89134-C42A-4684-8956-2EAC9CAB8623}" srcId="{5340EF73-1020-4905-895A-8D4B023CC726}" destId="{9F5FC6C8-016C-4385-B9A8-AE225C3B2A7B}" srcOrd="0" destOrd="0" parTransId="{16495273-9769-4AF7-9B8E-A09964DF9AF7}" sibTransId="{619F8011-9EBB-4FEF-810D-242F8109E4C7}"/>
    <dgm:cxn modelId="{B927E81B-BDE0-40EE-9E48-B88CE43C4D1E}" srcId="{5340EF73-1020-4905-895A-8D4B023CC726}" destId="{3BD3316A-838F-4DC1-AE46-23F6A9792E19}" srcOrd="2" destOrd="0" parTransId="{A83AA00C-A4BF-4306-9B22-581C19764393}" sibTransId="{A58EF80E-C3E2-4D31-9963-83ECDEEE17C6}"/>
    <dgm:cxn modelId="{823AF5E9-4A1E-4CEF-9432-D29ECE8FA69E}" srcId="{5340EF73-1020-4905-895A-8D4B023CC726}" destId="{9123933A-0C80-421D-8917-2045B7E9C9DB}" srcOrd="5" destOrd="0" parTransId="{5CDE050F-2232-4A97-875A-9D1CA071E03D}" sibTransId="{0623466C-98DE-47F7-B73D-6E166F3357F3}"/>
    <dgm:cxn modelId="{BC6C9A39-4625-4D14-9735-049486ECDCEE}" type="presOf" srcId="{5340EF73-1020-4905-895A-8D4B023CC726}" destId="{836537EC-5113-4A9E-9ECC-D7623C74DD9F}" srcOrd="0" destOrd="0" presId="urn:microsoft.com/office/officeart/2008/layout/VerticalCurvedList"/>
    <dgm:cxn modelId="{8AD040F7-04F4-4D4B-9BC4-339E0AF3E3A2}" srcId="{5340EF73-1020-4905-895A-8D4B023CC726}" destId="{9F1ACE5B-5A77-47AC-8E9F-14E59F7B062E}" srcOrd="6" destOrd="0" parTransId="{FA719B5F-9EF3-40F8-8CF9-FED7FEBD9095}" sibTransId="{287C3A4F-B7B5-46A2-8C44-E2EF88A9F7E2}"/>
    <dgm:cxn modelId="{AF9DCBA8-2D6D-40AB-98C9-0FDF8375BDBF}" type="presOf" srcId="{9123933A-0C80-421D-8917-2045B7E9C9DB}" destId="{A8A8721C-59A6-47C2-8C6D-E9167E0355C6}" srcOrd="0" destOrd="0" presId="urn:microsoft.com/office/officeart/2008/layout/VerticalCurvedList"/>
    <dgm:cxn modelId="{AE9CC22F-F0ED-4C07-B415-B0603F2E54A1}" type="presOf" srcId="{156AF95B-DB0F-4C0F-9D93-07953038F11B}" destId="{3A272B6D-D442-49D0-8E2B-E4DDD193A36B}" srcOrd="0" destOrd="0" presId="urn:microsoft.com/office/officeart/2008/layout/VerticalCurvedList"/>
    <dgm:cxn modelId="{6751A900-4DDC-40DA-99D3-C48F40E15855}" srcId="{5340EF73-1020-4905-895A-8D4B023CC726}" destId="{156AF95B-DB0F-4C0F-9D93-07953038F11B}" srcOrd="1" destOrd="0" parTransId="{C632BED1-8998-48B7-A2CB-E1CBD6DC8B50}" sibTransId="{A88FC515-8359-49B8-953D-198B11FB4E0D}"/>
    <dgm:cxn modelId="{8F0C6EDE-278D-46BC-A1D7-D1DD107C0932}" type="presParOf" srcId="{836537EC-5113-4A9E-9ECC-D7623C74DD9F}" destId="{6CB19EB8-6254-4FC7-ACCF-E269CCA5D6DD}" srcOrd="0" destOrd="0" presId="urn:microsoft.com/office/officeart/2008/layout/VerticalCurvedList"/>
    <dgm:cxn modelId="{20AC3114-5711-4557-A426-2AFF985A183F}" type="presParOf" srcId="{6CB19EB8-6254-4FC7-ACCF-E269CCA5D6DD}" destId="{093AC53D-4233-4F38-88E1-8FDDCCB8B03F}" srcOrd="0" destOrd="0" presId="urn:microsoft.com/office/officeart/2008/layout/VerticalCurvedList"/>
    <dgm:cxn modelId="{63034482-B181-4698-9EB0-0891A25A9E9D}" type="presParOf" srcId="{093AC53D-4233-4F38-88E1-8FDDCCB8B03F}" destId="{AF13B0E6-AB05-4E11-85C1-B1DBB9F4DACF}" srcOrd="0" destOrd="0" presId="urn:microsoft.com/office/officeart/2008/layout/VerticalCurvedList"/>
    <dgm:cxn modelId="{7F87F90B-A453-4DA9-9FBF-87817D20C259}" type="presParOf" srcId="{093AC53D-4233-4F38-88E1-8FDDCCB8B03F}" destId="{60F56E9A-8BA3-4520-91D3-79F4E84FD42C}" srcOrd="1" destOrd="0" presId="urn:microsoft.com/office/officeart/2008/layout/VerticalCurvedList"/>
    <dgm:cxn modelId="{5B3CCA13-B297-4C2B-A2A5-EF07C3766E1D}" type="presParOf" srcId="{093AC53D-4233-4F38-88E1-8FDDCCB8B03F}" destId="{C4D5000E-55F0-43A3-B057-2E51178C62A4}" srcOrd="2" destOrd="0" presId="urn:microsoft.com/office/officeart/2008/layout/VerticalCurvedList"/>
    <dgm:cxn modelId="{5A5178CD-F492-4F7F-9A66-D0B8EE6280A9}" type="presParOf" srcId="{093AC53D-4233-4F38-88E1-8FDDCCB8B03F}" destId="{99D96B38-8CC7-4E61-9471-E1D1AFDB3C2D}" srcOrd="3" destOrd="0" presId="urn:microsoft.com/office/officeart/2008/layout/VerticalCurvedList"/>
    <dgm:cxn modelId="{C968A2D8-1039-4925-9C9D-3CA25EC729B7}" type="presParOf" srcId="{6CB19EB8-6254-4FC7-ACCF-E269CCA5D6DD}" destId="{3FB2ADD2-4B8F-496C-B4A6-A1A44407FAB8}" srcOrd="1" destOrd="0" presId="urn:microsoft.com/office/officeart/2008/layout/VerticalCurvedList"/>
    <dgm:cxn modelId="{F5E2DA3F-3BD7-450F-813D-6196349D9DDD}" type="presParOf" srcId="{6CB19EB8-6254-4FC7-ACCF-E269CCA5D6DD}" destId="{46F3A33D-2E21-4A72-90FC-359D0F75D009}" srcOrd="2" destOrd="0" presId="urn:microsoft.com/office/officeart/2008/layout/VerticalCurvedList"/>
    <dgm:cxn modelId="{CC8527A4-3774-496B-AEBE-8487B7C34462}" type="presParOf" srcId="{46F3A33D-2E21-4A72-90FC-359D0F75D009}" destId="{4339C7FB-FA50-441E-965E-64C1B864AA68}" srcOrd="0" destOrd="0" presId="urn:microsoft.com/office/officeart/2008/layout/VerticalCurvedList"/>
    <dgm:cxn modelId="{FD523C68-E647-4D91-A75B-13082BE141C8}" type="presParOf" srcId="{6CB19EB8-6254-4FC7-ACCF-E269CCA5D6DD}" destId="{3A272B6D-D442-49D0-8E2B-E4DDD193A36B}" srcOrd="3" destOrd="0" presId="urn:microsoft.com/office/officeart/2008/layout/VerticalCurvedList"/>
    <dgm:cxn modelId="{70817110-86D8-4F22-965F-2C5E00013C99}" type="presParOf" srcId="{6CB19EB8-6254-4FC7-ACCF-E269CCA5D6DD}" destId="{73E67C86-CC93-4E47-9049-98915CEDF44B}" srcOrd="4" destOrd="0" presId="urn:microsoft.com/office/officeart/2008/layout/VerticalCurvedList"/>
    <dgm:cxn modelId="{23C80ABC-F9D5-442A-8F24-56749DD601B8}" type="presParOf" srcId="{73E67C86-CC93-4E47-9049-98915CEDF44B}" destId="{2BAB5804-ACC3-408B-BC0A-031A854074CD}" srcOrd="0" destOrd="0" presId="urn:microsoft.com/office/officeart/2008/layout/VerticalCurvedList"/>
    <dgm:cxn modelId="{766BACC4-7609-4C71-A667-C233A2E6562A}" type="presParOf" srcId="{6CB19EB8-6254-4FC7-ACCF-E269CCA5D6DD}" destId="{AA0174FF-4373-4D12-B403-748068D4BD30}" srcOrd="5" destOrd="0" presId="urn:microsoft.com/office/officeart/2008/layout/VerticalCurvedList"/>
    <dgm:cxn modelId="{70ACC17A-695C-4F94-8697-D8217FDCEC56}" type="presParOf" srcId="{6CB19EB8-6254-4FC7-ACCF-E269CCA5D6DD}" destId="{83D9EAAD-E659-4528-81C9-2A4BA9CC0503}" srcOrd="6" destOrd="0" presId="urn:microsoft.com/office/officeart/2008/layout/VerticalCurvedList"/>
    <dgm:cxn modelId="{43CE85B9-3412-4E8C-BE82-928C51616586}" type="presParOf" srcId="{83D9EAAD-E659-4528-81C9-2A4BA9CC0503}" destId="{CCBB64E5-32B2-4C0C-AE5A-205BC129FB7A}" srcOrd="0" destOrd="0" presId="urn:microsoft.com/office/officeart/2008/layout/VerticalCurvedList"/>
    <dgm:cxn modelId="{58FCCFB6-9685-4ED8-A29B-C8A629D24D8D}" type="presParOf" srcId="{6CB19EB8-6254-4FC7-ACCF-E269CCA5D6DD}" destId="{7513CFF6-9CDE-401D-AB7B-11F05D7B5E9F}" srcOrd="7" destOrd="0" presId="urn:microsoft.com/office/officeart/2008/layout/VerticalCurvedList"/>
    <dgm:cxn modelId="{1C76E7C2-9F27-4C03-B9B8-D4E96FA90679}" type="presParOf" srcId="{6CB19EB8-6254-4FC7-ACCF-E269CCA5D6DD}" destId="{126800E5-E9FD-4821-8388-F14B8A78482B}" srcOrd="8" destOrd="0" presId="urn:microsoft.com/office/officeart/2008/layout/VerticalCurvedList"/>
    <dgm:cxn modelId="{EABDE93F-3D33-4935-BB40-41AB200252E6}" type="presParOf" srcId="{126800E5-E9FD-4821-8388-F14B8A78482B}" destId="{EF09F09E-CECE-4DE1-8411-5E0A1894CDF5}" srcOrd="0" destOrd="0" presId="urn:microsoft.com/office/officeart/2008/layout/VerticalCurvedList"/>
    <dgm:cxn modelId="{9707201E-7B9A-40E4-ABEF-AC71F93CB8AA}" type="presParOf" srcId="{6CB19EB8-6254-4FC7-ACCF-E269CCA5D6DD}" destId="{8CCA9460-D6F0-4D2B-B905-6109246E9945}" srcOrd="9" destOrd="0" presId="urn:microsoft.com/office/officeart/2008/layout/VerticalCurvedList"/>
    <dgm:cxn modelId="{A745D266-16F4-4B69-A0A0-B18CDFB6EB8B}" type="presParOf" srcId="{6CB19EB8-6254-4FC7-ACCF-E269CCA5D6DD}" destId="{9DBB13DB-562B-4BE3-8A01-36149D601109}" srcOrd="10" destOrd="0" presId="urn:microsoft.com/office/officeart/2008/layout/VerticalCurvedList"/>
    <dgm:cxn modelId="{D3DA526A-999B-4B69-AF14-34E251231759}" type="presParOf" srcId="{9DBB13DB-562B-4BE3-8A01-36149D601109}" destId="{BC1AED2D-6B0B-450B-AC8F-F7750FFF3406}" srcOrd="0" destOrd="0" presId="urn:microsoft.com/office/officeart/2008/layout/VerticalCurvedList"/>
    <dgm:cxn modelId="{3E05D717-0BF4-42E8-A7F2-0D72E1D8C8F5}" type="presParOf" srcId="{6CB19EB8-6254-4FC7-ACCF-E269CCA5D6DD}" destId="{A8A8721C-59A6-47C2-8C6D-E9167E0355C6}" srcOrd="11" destOrd="0" presId="urn:microsoft.com/office/officeart/2008/layout/VerticalCurvedList"/>
    <dgm:cxn modelId="{97B4EE57-41B4-4947-9F33-CA073FF825CB}" type="presParOf" srcId="{6CB19EB8-6254-4FC7-ACCF-E269CCA5D6DD}" destId="{6BFA86C7-D087-4BAC-BA99-ABF4D302D04C}" srcOrd="12" destOrd="0" presId="urn:microsoft.com/office/officeart/2008/layout/VerticalCurvedList"/>
    <dgm:cxn modelId="{F2CA8197-C2AD-44A8-9A25-EE7E593B868B}" type="presParOf" srcId="{6BFA86C7-D087-4BAC-BA99-ABF4D302D04C}" destId="{C8931B6C-CB9C-41C3-BE24-DD1CDFC9C187}" srcOrd="0" destOrd="0" presId="urn:microsoft.com/office/officeart/2008/layout/VerticalCurvedList"/>
    <dgm:cxn modelId="{7212C8A5-183C-4EBD-9E09-ACBF6EF4B866}" type="presParOf" srcId="{6CB19EB8-6254-4FC7-ACCF-E269CCA5D6DD}" destId="{7C397965-3C8F-4FD8-BFC4-535C339C67E4}" srcOrd="13" destOrd="0" presId="urn:microsoft.com/office/officeart/2008/layout/VerticalCurvedList"/>
    <dgm:cxn modelId="{84CD98B6-633E-426F-AB73-CABEEAC5B108}" type="presParOf" srcId="{6CB19EB8-6254-4FC7-ACCF-E269CCA5D6DD}" destId="{7C25AD5E-3388-4C44-9DE9-286CA278D0BF}" srcOrd="14" destOrd="0" presId="urn:microsoft.com/office/officeart/2008/layout/VerticalCurvedList"/>
    <dgm:cxn modelId="{53AC90E9-FB0D-4672-AB8C-F0DB9C9830AB}" type="presParOf" srcId="{7C25AD5E-3388-4C44-9DE9-286CA278D0BF}" destId="{86BC0E0F-8476-4473-A62F-AF9E2FF7247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CD1EDE-34A4-4923-9237-85AB430F5328}" type="doc">
      <dgm:prSet loTypeId="urn:microsoft.com/office/officeart/2005/8/layout/vList3#2" loCatId="list" qsTypeId="urn:microsoft.com/office/officeart/2005/8/quickstyle/3d3" qsCatId="3D" csTypeId="urn:microsoft.com/office/officeart/2005/8/colors/colorful4" csCatId="colorful" phldr="1"/>
      <dgm:spPr/>
    </dgm:pt>
    <dgm:pt modelId="{7CD929FF-47B9-4B18-BCB8-3A6AABA0764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Подбор иллюстративного материала к занятиям и для оформления стендов, группы, кабинетов (сканирование, Интернет; принтер, презентация).</a:t>
          </a:r>
          <a:endParaRPr lang="ru-RU" b="1" dirty="0">
            <a:solidFill>
              <a:schemeClr val="tx1"/>
            </a:solidFill>
          </a:endParaRPr>
        </a:p>
      </dgm:t>
    </dgm:pt>
    <dgm:pt modelId="{4832A99F-A99B-49DE-8987-975C042CA58E}" type="parTrans" cxnId="{6C239277-DB75-465D-A699-FCA53FF5F7CB}">
      <dgm:prSet/>
      <dgm:spPr/>
      <dgm:t>
        <a:bodyPr/>
        <a:lstStyle/>
        <a:p>
          <a:endParaRPr lang="ru-RU"/>
        </a:p>
      </dgm:t>
    </dgm:pt>
    <dgm:pt modelId="{ACE75E61-707A-4798-8581-812891CD07CA}" type="sibTrans" cxnId="{6C239277-DB75-465D-A699-FCA53FF5F7CB}">
      <dgm:prSet/>
      <dgm:spPr/>
      <dgm:t>
        <a:bodyPr/>
        <a:lstStyle/>
        <a:p>
          <a:endParaRPr lang="ru-RU"/>
        </a:p>
      </dgm:t>
    </dgm:pt>
    <dgm:pt modelId="{7A2889BD-6D3D-4CC0-90DD-C657D863391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Подбор дополнительного познавательного материала к занятиям, знакомство со   сценариями праздников и других мероприятий.</a:t>
          </a:r>
          <a:endParaRPr lang="ru-RU" b="1" dirty="0">
            <a:solidFill>
              <a:schemeClr val="tx1"/>
            </a:solidFill>
          </a:endParaRPr>
        </a:p>
      </dgm:t>
    </dgm:pt>
    <dgm:pt modelId="{C0086DEF-29EF-4117-A4E8-64A838D29E47}" type="parTrans" cxnId="{A97101DC-E43C-4831-AE68-8FD84493B0BC}">
      <dgm:prSet/>
      <dgm:spPr/>
      <dgm:t>
        <a:bodyPr/>
        <a:lstStyle/>
        <a:p>
          <a:endParaRPr lang="ru-RU"/>
        </a:p>
      </dgm:t>
    </dgm:pt>
    <dgm:pt modelId="{D0A37BEF-E85C-494F-8091-56C6EF6173C2}" type="sibTrans" cxnId="{A97101DC-E43C-4831-AE68-8FD84493B0BC}">
      <dgm:prSet/>
      <dgm:spPr/>
      <dgm:t>
        <a:bodyPr/>
        <a:lstStyle/>
        <a:p>
          <a:endParaRPr lang="ru-RU"/>
        </a:p>
      </dgm:t>
    </dgm:pt>
    <dgm:pt modelId="{996DD827-80FE-4CCE-B78C-904B8E57CD7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Обмен опытом, знакомство с периодикой, наработками других педагогов России и зарубежья.</a:t>
          </a:r>
          <a:endParaRPr lang="ru-RU" b="1" dirty="0">
            <a:solidFill>
              <a:schemeClr val="tx1"/>
            </a:solidFill>
          </a:endParaRPr>
        </a:p>
      </dgm:t>
    </dgm:pt>
    <dgm:pt modelId="{9BF56365-EE78-46A3-A195-4F736824BB88}" type="parTrans" cxnId="{A0D7566A-3BFD-4ACF-92DB-20FE3CF50E8D}">
      <dgm:prSet/>
      <dgm:spPr/>
      <dgm:t>
        <a:bodyPr/>
        <a:lstStyle/>
        <a:p>
          <a:endParaRPr lang="ru-RU"/>
        </a:p>
      </dgm:t>
    </dgm:pt>
    <dgm:pt modelId="{75BF333A-E4C1-4FB2-B8A8-6A9EB585ED18}" type="sibTrans" cxnId="{A0D7566A-3BFD-4ACF-92DB-20FE3CF50E8D}">
      <dgm:prSet/>
      <dgm:spPr/>
      <dgm:t>
        <a:bodyPr/>
        <a:lstStyle/>
        <a:p>
          <a:endParaRPr lang="ru-RU"/>
        </a:p>
      </dgm:t>
    </dgm:pt>
    <dgm:pt modelId="{20A6A500-DE60-4E02-BCE0-7B8C72C8053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Создание презентаций в программе </a:t>
          </a:r>
          <a:r>
            <a:rPr lang="ru-RU" b="1" dirty="0" err="1" smtClean="0">
              <a:solidFill>
                <a:schemeClr val="tx1"/>
              </a:solidFill>
            </a:rPr>
            <a:t>Рower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1" dirty="0" err="1" smtClean="0">
              <a:solidFill>
                <a:schemeClr val="tx1"/>
              </a:solidFill>
            </a:rPr>
            <a:t>Рoint</a:t>
          </a:r>
          <a:r>
            <a:rPr lang="ru-RU" b="1" dirty="0" smtClean="0">
              <a:solidFill>
                <a:schemeClr val="tx1"/>
              </a:solidFill>
            </a:rPr>
            <a:t> для повышения эф-</a:t>
          </a:r>
          <a:r>
            <a:rPr lang="ru-RU" b="1" dirty="0" err="1" smtClean="0">
              <a:solidFill>
                <a:schemeClr val="tx1"/>
              </a:solidFill>
            </a:rPr>
            <a:t>фективности</a:t>
          </a:r>
          <a:r>
            <a:rPr lang="ru-RU" b="1" dirty="0" smtClean="0">
              <a:solidFill>
                <a:schemeClr val="tx1"/>
              </a:solidFill>
            </a:rPr>
            <a:t> образовательных занятий с детьми и педагогической компетенции у родителей в процессе проведения родительских собраний.</a:t>
          </a:r>
          <a:endParaRPr lang="ru-RU" b="1" dirty="0">
            <a:solidFill>
              <a:schemeClr val="tx1"/>
            </a:solidFill>
          </a:endParaRPr>
        </a:p>
      </dgm:t>
    </dgm:pt>
    <dgm:pt modelId="{DE329950-5F90-4E3F-B097-065DD733085D}" type="parTrans" cxnId="{A0159354-8E3E-4999-BB4A-A0BF10603BAB}">
      <dgm:prSet/>
      <dgm:spPr/>
      <dgm:t>
        <a:bodyPr/>
        <a:lstStyle/>
        <a:p>
          <a:endParaRPr lang="ru-RU"/>
        </a:p>
      </dgm:t>
    </dgm:pt>
    <dgm:pt modelId="{D7483286-9981-4A0D-BBC2-E58EB7F063C1}" type="sibTrans" cxnId="{A0159354-8E3E-4999-BB4A-A0BF10603BAB}">
      <dgm:prSet/>
      <dgm:spPr/>
      <dgm:t>
        <a:bodyPr/>
        <a:lstStyle/>
        <a:p>
          <a:endParaRPr lang="ru-RU"/>
        </a:p>
      </dgm:t>
    </dgm:pt>
    <dgm:pt modelId="{0397BFBB-D34C-4B1D-8DBC-4EDF2FB13B6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Оформление групповой документации, отчетов. Компьютер позволит не писать отчеты и анализы каждый раз, а достаточно набрать один раз схему и в дальнейшем только вносить необходимые изменения.</a:t>
          </a:r>
          <a:endParaRPr lang="ru-RU" b="1" dirty="0">
            <a:solidFill>
              <a:schemeClr val="tx1"/>
            </a:solidFill>
          </a:endParaRPr>
        </a:p>
      </dgm:t>
    </dgm:pt>
    <dgm:pt modelId="{A9281BA2-6534-4D6E-9514-BE51C5751945}" type="parTrans" cxnId="{6736DAA9-59FC-438D-BBEE-D43CA7B97CA7}">
      <dgm:prSet/>
      <dgm:spPr/>
      <dgm:t>
        <a:bodyPr/>
        <a:lstStyle/>
        <a:p>
          <a:endParaRPr lang="ru-RU"/>
        </a:p>
      </dgm:t>
    </dgm:pt>
    <dgm:pt modelId="{036A011F-6FDE-431F-B807-EE2AD77F09C5}" type="sibTrans" cxnId="{6736DAA9-59FC-438D-BBEE-D43CA7B97CA7}">
      <dgm:prSet/>
      <dgm:spPr/>
      <dgm:t>
        <a:bodyPr/>
        <a:lstStyle/>
        <a:p>
          <a:endParaRPr lang="ru-RU"/>
        </a:p>
      </dgm:t>
    </dgm:pt>
    <dgm:pt modelId="{8885C62B-9DFC-4DE1-B5E2-405397F51E2C}" type="pres">
      <dgm:prSet presAssocID="{EDCD1EDE-34A4-4923-9237-85AB430F5328}" presName="linearFlow" presStyleCnt="0">
        <dgm:presLayoutVars>
          <dgm:dir/>
          <dgm:resizeHandles val="exact"/>
        </dgm:presLayoutVars>
      </dgm:prSet>
      <dgm:spPr/>
    </dgm:pt>
    <dgm:pt modelId="{B38EF335-06C2-4207-BB02-D4E1563705AD}" type="pres">
      <dgm:prSet presAssocID="{7CD929FF-47B9-4B18-BCB8-3A6AABA0764C}" presName="composite" presStyleCnt="0"/>
      <dgm:spPr/>
    </dgm:pt>
    <dgm:pt modelId="{D51636DC-C822-4627-BF2D-B95DD108D146}" type="pres">
      <dgm:prSet presAssocID="{7CD929FF-47B9-4B18-BCB8-3A6AABA0764C}" presName="imgShp" presStyleLbl="fgImgPlace1" presStyleIdx="0" presStyleCnt="5" custLinFactX="-7303" custLinFactNeighborX="-100000" custLinFactNeighborY="-596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1FC04E54-64F3-4F51-873D-86C6D4763D4A}" type="pres">
      <dgm:prSet presAssocID="{7CD929FF-47B9-4B18-BCB8-3A6AABA0764C}" presName="txShp" presStyleLbl="node1" presStyleIdx="0" presStyleCnt="5" custScaleX="140367" custLinFactNeighborX="4489" custLinFactNeighborY="3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211A5-22B6-422C-B5EC-E8EC95447B80}" type="pres">
      <dgm:prSet presAssocID="{ACE75E61-707A-4798-8581-812891CD07CA}" presName="spacing" presStyleCnt="0"/>
      <dgm:spPr/>
    </dgm:pt>
    <dgm:pt modelId="{9CECCF03-6FDC-4476-86D3-5D9CCEC80BBA}" type="pres">
      <dgm:prSet presAssocID="{7A2889BD-6D3D-4CC0-90DD-C657D863391B}" presName="composite" presStyleCnt="0"/>
      <dgm:spPr/>
    </dgm:pt>
    <dgm:pt modelId="{462D72E0-814D-450B-8D04-C7C400DCF62D}" type="pres">
      <dgm:prSet presAssocID="{7A2889BD-6D3D-4CC0-90DD-C657D863391B}" presName="imgShp" presStyleLbl="fgImgPlace1" presStyleIdx="1" presStyleCnt="5" custLinFactX="-7303" custLinFactNeighborX="-100000" custLinFactNeighborY="-596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B0183856-D0E0-452C-8E11-7EBC306C72AB}" type="pres">
      <dgm:prSet presAssocID="{7A2889BD-6D3D-4CC0-90DD-C657D863391B}" presName="txShp" presStyleLbl="node1" presStyleIdx="1" presStyleCnt="5" custScaleX="140367" custLinFactNeighborX="4489" custLinFactNeighborY="3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7F957-BA4F-4833-99FC-B32E043D5850}" type="pres">
      <dgm:prSet presAssocID="{D0A37BEF-E85C-494F-8091-56C6EF6173C2}" presName="spacing" presStyleCnt="0"/>
      <dgm:spPr/>
    </dgm:pt>
    <dgm:pt modelId="{FA5C6914-3D9F-4034-A38B-4CB8FB5677ED}" type="pres">
      <dgm:prSet presAssocID="{996DD827-80FE-4CCE-B78C-904B8E57CD7F}" presName="composite" presStyleCnt="0"/>
      <dgm:spPr/>
    </dgm:pt>
    <dgm:pt modelId="{4F83314E-C326-4CBE-8938-3C15B18C7444}" type="pres">
      <dgm:prSet presAssocID="{996DD827-80FE-4CCE-B78C-904B8E57CD7F}" presName="imgShp" presStyleLbl="fgImgPlace1" presStyleIdx="2" presStyleCnt="5" custLinFactX="-7303" custLinFactNeighborX="-100000" custLinFactNeighborY="-596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D7314A9C-B056-40DE-A223-814FF71AED38}" type="pres">
      <dgm:prSet presAssocID="{996DD827-80FE-4CCE-B78C-904B8E57CD7F}" presName="txShp" presStyleLbl="node1" presStyleIdx="2" presStyleCnt="5" custScaleX="140367" custLinFactNeighborX="4489" custLinFactNeighborY="3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48F0F-CB6B-425E-BC30-53A84D5D44D2}" type="pres">
      <dgm:prSet presAssocID="{75BF333A-E4C1-4FB2-B8A8-6A9EB585ED18}" presName="spacing" presStyleCnt="0"/>
      <dgm:spPr/>
    </dgm:pt>
    <dgm:pt modelId="{05096F61-0169-4FE7-B440-F6BD4175310D}" type="pres">
      <dgm:prSet presAssocID="{0397BFBB-D34C-4B1D-8DBC-4EDF2FB13B6F}" presName="composite" presStyleCnt="0"/>
      <dgm:spPr/>
    </dgm:pt>
    <dgm:pt modelId="{3CA36565-C187-4EA7-90A1-44409A11A6D9}" type="pres">
      <dgm:prSet presAssocID="{0397BFBB-D34C-4B1D-8DBC-4EDF2FB13B6F}" presName="imgShp" presStyleLbl="fgImgPlace1" presStyleIdx="3" presStyleCnt="5" custLinFactX="-7303" custLinFactNeighborX="-100000" custLinFactNeighborY="-596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6FAA5C19-1E18-4DBE-BED7-948D9B016A07}" type="pres">
      <dgm:prSet presAssocID="{0397BFBB-D34C-4B1D-8DBC-4EDF2FB13B6F}" presName="txShp" presStyleLbl="node1" presStyleIdx="3" presStyleCnt="5" custScaleX="140367" custLinFactNeighborX="4489" custLinFactNeighborY="3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C36C8-B760-4939-8A7B-5A4E2F080A7C}" type="pres">
      <dgm:prSet presAssocID="{036A011F-6FDE-431F-B807-EE2AD77F09C5}" presName="spacing" presStyleCnt="0"/>
      <dgm:spPr/>
    </dgm:pt>
    <dgm:pt modelId="{2D480AE9-6FC6-43B2-A1DC-D947E98091A2}" type="pres">
      <dgm:prSet presAssocID="{20A6A500-DE60-4E02-BCE0-7B8C72C80536}" presName="composite" presStyleCnt="0"/>
      <dgm:spPr/>
    </dgm:pt>
    <dgm:pt modelId="{030DC9C6-AC6B-4ABE-981D-503CF649D701}" type="pres">
      <dgm:prSet presAssocID="{20A6A500-DE60-4E02-BCE0-7B8C72C80536}" presName="imgShp" presStyleLbl="fgImgPlace1" presStyleIdx="4" presStyleCnt="5" custLinFactX="-7303" custLinFactNeighborX="-100000" custLinFactNeighborY="-596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AD4D8497-0669-4499-91EF-A9D0625C0730}" type="pres">
      <dgm:prSet presAssocID="{20A6A500-DE60-4E02-BCE0-7B8C72C80536}" presName="txShp" presStyleLbl="node1" presStyleIdx="4" presStyleCnt="5" custScaleX="140367" custLinFactNeighborX="4489" custLinFactNeighborY="-3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0A206E-6330-4183-A729-81B4F11A2AD7}" type="presOf" srcId="{0397BFBB-D34C-4B1D-8DBC-4EDF2FB13B6F}" destId="{6FAA5C19-1E18-4DBE-BED7-948D9B016A07}" srcOrd="0" destOrd="0" presId="urn:microsoft.com/office/officeart/2005/8/layout/vList3#2"/>
    <dgm:cxn modelId="{D290BF34-65D4-4AB6-A8BF-8103CDB4EF8C}" type="presOf" srcId="{20A6A500-DE60-4E02-BCE0-7B8C72C80536}" destId="{AD4D8497-0669-4499-91EF-A9D0625C0730}" srcOrd="0" destOrd="0" presId="urn:microsoft.com/office/officeart/2005/8/layout/vList3#2"/>
    <dgm:cxn modelId="{6C239277-DB75-465D-A699-FCA53FF5F7CB}" srcId="{EDCD1EDE-34A4-4923-9237-85AB430F5328}" destId="{7CD929FF-47B9-4B18-BCB8-3A6AABA0764C}" srcOrd="0" destOrd="0" parTransId="{4832A99F-A99B-49DE-8987-975C042CA58E}" sibTransId="{ACE75E61-707A-4798-8581-812891CD07CA}"/>
    <dgm:cxn modelId="{DB6E8C2E-BF42-41D4-9CDD-56920334F2C4}" type="presOf" srcId="{7CD929FF-47B9-4B18-BCB8-3A6AABA0764C}" destId="{1FC04E54-64F3-4F51-873D-86C6D4763D4A}" srcOrd="0" destOrd="0" presId="urn:microsoft.com/office/officeart/2005/8/layout/vList3#2"/>
    <dgm:cxn modelId="{A97101DC-E43C-4831-AE68-8FD84493B0BC}" srcId="{EDCD1EDE-34A4-4923-9237-85AB430F5328}" destId="{7A2889BD-6D3D-4CC0-90DD-C657D863391B}" srcOrd="1" destOrd="0" parTransId="{C0086DEF-29EF-4117-A4E8-64A838D29E47}" sibTransId="{D0A37BEF-E85C-494F-8091-56C6EF6173C2}"/>
    <dgm:cxn modelId="{6736DAA9-59FC-438D-BBEE-D43CA7B97CA7}" srcId="{EDCD1EDE-34A4-4923-9237-85AB430F5328}" destId="{0397BFBB-D34C-4B1D-8DBC-4EDF2FB13B6F}" srcOrd="3" destOrd="0" parTransId="{A9281BA2-6534-4D6E-9514-BE51C5751945}" sibTransId="{036A011F-6FDE-431F-B807-EE2AD77F09C5}"/>
    <dgm:cxn modelId="{A0D7566A-3BFD-4ACF-92DB-20FE3CF50E8D}" srcId="{EDCD1EDE-34A4-4923-9237-85AB430F5328}" destId="{996DD827-80FE-4CCE-B78C-904B8E57CD7F}" srcOrd="2" destOrd="0" parTransId="{9BF56365-EE78-46A3-A195-4F736824BB88}" sibTransId="{75BF333A-E4C1-4FB2-B8A8-6A9EB585ED18}"/>
    <dgm:cxn modelId="{A0159354-8E3E-4999-BB4A-A0BF10603BAB}" srcId="{EDCD1EDE-34A4-4923-9237-85AB430F5328}" destId="{20A6A500-DE60-4E02-BCE0-7B8C72C80536}" srcOrd="4" destOrd="0" parTransId="{DE329950-5F90-4E3F-B097-065DD733085D}" sibTransId="{D7483286-9981-4A0D-BBC2-E58EB7F063C1}"/>
    <dgm:cxn modelId="{9B6FE44A-883B-4457-9C37-2E3C019268F0}" type="presOf" srcId="{EDCD1EDE-34A4-4923-9237-85AB430F5328}" destId="{8885C62B-9DFC-4DE1-B5E2-405397F51E2C}" srcOrd="0" destOrd="0" presId="urn:microsoft.com/office/officeart/2005/8/layout/vList3#2"/>
    <dgm:cxn modelId="{0449FF2B-29DE-4324-B115-E797964ECBF7}" type="presOf" srcId="{7A2889BD-6D3D-4CC0-90DD-C657D863391B}" destId="{B0183856-D0E0-452C-8E11-7EBC306C72AB}" srcOrd="0" destOrd="0" presId="urn:microsoft.com/office/officeart/2005/8/layout/vList3#2"/>
    <dgm:cxn modelId="{9AD45529-B4B5-42BC-B406-E7B03847D429}" type="presOf" srcId="{996DD827-80FE-4CCE-B78C-904B8E57CD7F}" destId="{D7314A9C-B056-40DE-A223-814FF71AED38}" srcOrd="0" destOrd="0" presId="urn:microsoft.com/office/officeart/2005/8/layout/vList3#2"/>
    <dgm:cxn modelId="{B117FE7B-2AE8-49F5-8734-A1552424E9B3}" type="presParOf" srcId="{8885C62B-9DFC-4DE1-B5E2-405397F51E2C}" destId="{B38EF335-06C2-4207-BB02-D4E1563705AD}" srcOrd="0" destOrd="0" presId="urn:microsoft.com/office/officeart/2005/8/layout/vList3#2"/>
    <dgm:cxn modelId="{AEE76684-DFCB-4FBD-9F9E-292DBB4F62F5}" type="presParOf" srcId="{B38EF335-06C2-4207-BB02-D4E1563705AD}" destId="{D51636DC-C822-4627-BF2D-B95DD108D146}" srcOrd="0" destOrd="0" presId="urn:microsoft.com/office/officeart/2005/8/layout/vList3#2"/>
    <dgm:cxn modelId="{45A4EBBE-88E6-4F6C-A9CB-FD4BBD5A2DAB}" type="presParOf" srcId="{B38EF335-06C2-4207-BB02-D4E1563705AD}" destId="{1FC04E54-64F3-4F51-873D-86C6D4763D4A}" srcOrd="1" destOrd="0" presId="urn:microsoft.com/office/officeart/2005/8/layout/vList3#2"/>
    <dgm:cxn modelId="{57302C8A-807E-4B02-BC35-FF1D9116EF52}" type="presParOf" srcId="{8885C62B-9DFC-4DE1-B5E2-405397F51E2C}" destId="{52D211A5-22B6-422C-B5EC-E8EC95447B80}" srcOrd="1" destOrd="0" presId="urn:microsoft.com/office/officeart/2005/8/layout/vList3#2"/>
    <dgm:cxn modelId="{BC389423-076F-4F6B-9D23-974163D9083E}" type="presParOf" srcId="{8885C62B-9DFC-4DE1-B5E2-405397F51E2C}" destId="{9CECCF03-6FDC-4476-86D3-5D9CCEC80BBA}" srcOrd="2" destOrd="0" presId="urn:microsoft.com/office/officeart/2005/8/layout/vList3#2"/>
    <dgm:cxn modelId="{53F71C99-5A05-4B7F-BA1D-D7E6A7338A2F}" type="presParOf" srcId="{9CECCF03-6FDC-4476-86D3-5D9CCEC80BBA}" destId="{462D72E0-814D-450B-8D04-C7C400DCF62D}" srcOrd="0" destOrd="0" presId="urn:microsoft.com/office/officeart/2005/8/layout/vList3#2"/>
    <dgm:cxn modelId="{BD931091-B08A-47C4-A628-4A0A944FBFDF}" type="presParOf" srcId="{9CECCF03-6FDC-4476-86D3-5D9CCEC80BBA}" destId="{B0183856-D0E0-452C-8E11-7EBC306C72AB}" srcOrd="1" destOrd="0" presId="urn:microsoft.com/office/officeart/2005/8/layout/vList3#2"/>
    <dgm:cxn modelId="{4F4CB0AF-5BFF-438A-BF54-EE2CE2797B83}" type="presParOf" srcId="{8885C62B-9DFC-4DE1-B5E2-405397F51E2C}" destId="{B717F957-BA4F-4833-99FC-B32E043D5850}" srcOrd="3" destOrd="0" presId="urn:microsoft.com/office/officeart/2005/8/layout/vList3#2"/>
    <dgm:cxn modelId="{862372F3-DF72-419C-BDEC-2CF2D2B7F9D8}" type="presParOf" srcId="{8885C62B-9DFC-4DE1-B5E2-405397F51E2C}" destId="{FA5C6914-3D9F-4034-A38B-4CB8FB5677ED}" srcOrd="4" destOrd="0" presId="urn:microsoft.com/office/officeart/2005/8/layout/vList3#2"/>
    <dgm:cxn modelId="{5B0B73C4-247F-44F2-A36B-37165D9314C8}" type="presParOf" srcId="{FA5C6914-3D9F-4034-A38B-4CB8FB5677ED}" destId="{4F83314E-C326-4CBE-8938-3C15B18C7444}" srcOrd="0" destOrd="0" presId="urn:microsoft.com/office/officeart/2005/8/layout/vList3#2"/>
    <dgm:cxn modelId="{2807B6DE-D6AD-4E18-8075-0554AC344B72}" type="presParOf" srcId="{FA5C6914-3D9F-4034-A38B-4CB8FB5677ED}" destId="{D7314A9C-B056-40DE-A223-814FF71AED38}" srcOrd="1" destOrd="0" presId="urn:microsoft.com/office/officeart/2005/8/layout/vList3#2"/>
    <dgm:cxn modelId="{D9AA0C1D-F21E-43F5-A94F-25904EAB1262}" type="presParOf" srcId="{8885C62B-9DFC-4DE1-B5E2-405397F51E2C}" destId="{DCB48F0F-CB6B-425E-BC30-53A84D5D44D2}" srcOrd="5" destOrd="0" presId="urn:microsoft.com/office/officeart/2005/8/layout/vList3#2"/>
    <dgm:cxn modelId="{F8FB6D47-083F-4B98-BD0D-AD456B785EA5}" type="presParOf" srcId="{8885C62B-9DFC-4DE1-B5E2-405397F51E2C}" destId="{05096F61-0169-4FE7-B440-F6BD4175310D}" srcOrd="6" destOrd="0" presId="urn:microsoft.com/office/officeart/2005/8/layout/vList3#2"/>
    <dgm:cxn modelId="{04F4A56E-4AA0-4218-BFD2-BE946FF64CF6}" type="presParOf" srcId="{05096F61-0169-4FE7-B440-F6BD4175310D}" destId="{3CA36565-C187-4EA7-90A1-44409A11A6D9}" srcOrd="0" destOrd="0" presId="urn:microsoft.com/office/officeart/2005/8/layout/vList3#2"/>
    <dgm:cxn modelId="{D7E60AB0-D7AF-42A4-983D-F84D464315E0}" type="presParOf" srcId="{05096F61-0169-4FE7-B440-F6BD4175310D}" destId="{6FAA5C19-1E18-4DBE-BED7-948D9B016A07}" srcOrd="1" destOrd="0" presId="urn:microsoft.com/office/officeart/2005/8/layout/vList3#2"/>
    <dgm:cxn modelId="{35D63838-D839-425D-9404-A8003B23C801}" type="presParOf" srcId="{8885C62B-9DFC-4DE1-B5E2-405397F51E2C}" destId="{987C36C8-B760-4939-8A7B-5A4E2F080A7C}" srcOrd="7" destOrd="0" presId="urn:microsoft.com/office/officeart/2005/8/layout/vList3#2"/>
    <dgm:cxn modelId="{5EDE450F-3ECA-4089-BE5D-7A21CA063C43}" type="presParOf" srcId="{8885C62B-9DFC-4DE1-B5E2-405397F51E2C}" destId="{2D480AE9-6FC6-43B2-A1DC-D947E98091A2}" srcOrd="8" destOrd="0" presId="urn:microsoft.com/office/officeart/2005/8/layout/vList3#2"/>
    <dgm:cxn modelId="{BFCC0B30-E1FF-4CF6-9183-C8BD8F584DBD}" type="presParOf" srcId="{2D480AE9-6FC6-43B2-A1DC-D947E98091A2}" destId="{030DC9C6-AC6B-4ABE-981D-503CF649D701}" srcOrd="0" destOrd="0" presId="urn:microsoft.com/office/officeart/2005/8/layout/vList3#2"/>
    <dgm:cxn modelId="{CF2D8904-7750-4800-883A-49B57995C47C}" type="presParOf" srcId="{2D480AE9-6FC6-43B2-A1DC-D947E98091A2}" destId="{AD4D8497-0669-4499-91EF-A9D0625C0730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126AFC-3CD5-45CE-98C1-A9F805158523}" type="doc">
      <dgm:prSet loTypeId="urn:microsoft.com/office/officeart/2005/8/layout/radial1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92A48F9-4901-4FD6-8147-09EB0EDD42B5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</a:rPr>
            <a:t>Преимущества компьютера</a:t>
          </a:r>
          <a:endParaRPr lang="ru-RU" sz="2400" b="1" dirty="0">
            <a:solidFill>
              <a:srgbClr val="C00000"/>
            </a:solidFill>
          </a:endParaRPr>
        </a:p>
      </dgm:t>
    </dgm:pt>
    <dgm:pt modelId="{0EE49CCD-55F5-4C01-85DD-75CC962C7901}" type="parTrans" cxnId="{1AAB204D-A986-4398-96A0-248F8FFA2E84}">
      <dgm:prSet/>
      <dgm:spPr/>
      <dgm:t>
        <a:bodyPr/>
        <a:lstStyle/>
        <a:p>
          <a:endParaRPr lang="ru-RU"/>
        </a:p>
      </dgm:t>
    </dgm:pt>
    <dgm:pt modelId="{1AF15467-A067-419C-8087-639D984F2109}" type="sibTrans" cxnId="{1AAB204D-A986-4398-96A0-248F8FFA2E84}">
      <dgm:prSet/>
      <dgm:spPr/>
      <dgm:t>
        <a:bodyPr/>
        <a:lstStyle/>
        <a:p>
          <a:endParaRPr lang="ru-RU"/>
        </a:p>
      </dgm:t>
    </dgm:pt>
    <dgm:pt modelId="{4F44EE73-617C-488B-B08B-E7CAD033CBA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предъявление информации на экране компьютера в игровой форме вызывает у детей огромный интерес</a:t>
          </a:r>
          <a:endParaRPr lang="ru-RU" sz="1400" b="1" dirty="0">
            <a:solidFill>
              <a:schemeClr val="tx1"/>
            </a:solidFill>
          </a:endParaRPr>
        </a:p>
      </dgm:t>
    </dgm:pt>
    <dgm:pt modelId="{529B42B7-899E-4DF2-B3E2-B10CF2E82589}" type="parTrans" cxnId="{F34BC5CC-9557-445C-946A-E03A28F7E7C5}">
      <dgm:prSet/>
      <dgm:spPr/>
      <dgm:t>
        <a:bodyPr/>
        <a:lstStyle/>
        <a:p>
          <a:endParaRPr lang="ru-RU"/>
        </a:p>
      </dgm:t>
    </dgm:pt>
    <dgm:pt modelId="{65CA6F36-B9F8-464F-8255-96D33B73DA16}" type="sibTrans" cxnId="{F34BC5CC-9557-445C-946A-E03A28F7E7C5}">
      <dgm:prSet/>
      <dgm:spPr/>
      <dgm:t>
        <a:bodyPr/>
        <a:lstStyle/>
        <a:p>
          <a:endParaRPr lang="ru-RU"/>
        </a:p>
      </dgm:t>
    </dgm:pt>
    <dgm:pt modelId="{E7FDAB9E-86F3-45D3-BE6D-894BCFEA5B2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несет в себе образный тип информации, понятный дошкольникам</a:t>
          </a:r>
          <a:endParaRPr lang="ru-RU" sz="1400" b="1" dirty="0">
            <a:solidFill>
              <a:schemeClr val="tx1"/>
            </a:solidFill>
          </a:endParaRPr>
        </a:p>
      </dgm:t>
    </dgm:pt>
    <dgm:pt modelId="{7DC4B6BC-68AC-4DA9-9AA5-0C4E8236007A}" type="parTrans" cxnId="{822A7C37-A486-43A0-BEF7-1207BEBC4714}">
      <dgm:prSet/>
      <dgm:spPr/>
      <dgm:t>
        <a:bodyPr/>
        <a:lstStyle/>
        <a:p>
          <a:endParaRPr lang="ru-RU"/>
        </a:p>
      </dgm:t>
    </dgm:pt>
    <dgm:pt modelId="{DFF36060-8FF9-4277-87D3-FF97F838CF57}" type="sibTrans" cxnId="{822A7C37-A486-43A0-BEF7-1207BEBC4714}">
      <dgm:prSet/>
      <dgm:spPr/>
      <dgm:t>
        <a:bodyPr/>
        <a:lstStyle/>
        <a:p>
          <a:endParaRPr lang="ru-RU"/>
        </a:p>
      </dgm:t>
    </dgm:pt>
    <dgm:pt modelId="{BC26AA19-A391-49B1-869C-BDAAF417BB9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движения, звук, мультипликация надолго привлекает внимание ребенка</a:t>
          </a:r>
          <a:endParaRPr lang="ru-RU" sz="1400" b="1" dirty="0">
            <a:solidFill>
              <a:schemeClr val="tx1"/>
            </a:solidFill>
          </a:endParaRPr>
        </a:p>
      </dgm:t>
    </dgm:pt>
    <dgm:pt modelId="{1D2630ED-AAD5-4B92-94E8-08D9A6C1CA9D}" type="parTrans" cxnId="{8AFF11F5-B239-4D5E-AD80-8FC5EA0AE06B}">
      <dgm:prSet/>
      <dgm:spPr/>
      <dgm:t>
        <a:bodyPr/>
        <a:lstStyle/>
        <a:p>
          <a:endParaRPr lang="ru-RU"/>
        </a:p>
      </dgm:t>
    </dgm:pt>
    <dgm:pt modelId="{381FF950-C128-4575-B25F-3122B12C3DAD}" type="sibTrans" cxnId="{8AFF11F5-B239-4D5E-AD80-8FC5EA0AE06B}">
      <dgm:prSet/>
      <dgm:spPr/>
      <dgm:t>
        <a:bodyPr/>
        <a:lstStyle/>
        <a:p>
          <a:endParaRPr lang="ru-RU"/>
        </a:p>
      </dgm:t>
    </dgm:pt>
    <dgm:pt modelId="{689805C9-A229-4B66-A64C-358879941FC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обладает стимулом познавательной активности детей</a:t>
          </a:r>
          <a:endParaRPr lang="ru-RU" sz="1400" b="1" dirty="0">
            <a:solidFill>
              <a:schemeClr val="tx1"/>
            </a:solidFill>
          </a:endParaRPr>
        </a:p>
      </dgm:t>
    </dgm:pt>
    <dgm:pt modelId="{59FD64AF-48A0-445E-997D-33B722691D50}" type="parTrans" cxnId="{AECF3647-B223-4D9A-A9AE-41FA2E7EE1BF}">
      <dgm:prSet/>
      <dgm:spPr/>
      <dgm:t>
        <a:bodyPr/>
        <a:lstStyle/>
        <a:p>
          <a:endParaRPr lang="ru-RU"/>
        </a:p>
      </dgm:t>
    </dgm:pt>
    <dgm:pt modelId="{F58F0C2E-16C5-423F-BCAD-43B17041624D}" type="sibTrans" cxnId="{AECF3647-B223-4D9A-A9AE-41FA2E7EE1BF}">
      <dgm:prSet/>
      <dgm:spPr/>
      <dgm:t>
        <a:bodyPr/>
        <a:lstStyle/>
        <a:p>
          <a:endParaRPr lang="ru-RU"/>
        </a:p>
      </dgm:t>
    </dgm:pt>
    <dgm:pt modelId="{728AB895-365A-41B0-B766-72AE06E32F3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  позволяет моделировать жизненные ситуации, которые нельзя увидеть в повседневной жизни</a:t>
          </a:r>
          <a:endParaRPr lang="ru-RU" sz="1400" b="1" dirty="0">
            <a:solidFill>
              <a:schemeClr val="tx1"/>
            </a:solidFill>
          </a:endParaRPr>
        </a:p>
      </dgm:t>
    </dgm:pt>
    <dgm:pt modelId="{5DF77554-C561-4CF5-90E0-3CB3F6201934}" type="parTrans" cxnId="{D9872F79-A854-4120-B586-BE008B829475}">
      <dgm:prSet/>
      <dgm:spPr/>
      <dgm:t>
        <a:bodyPr/>
        <a:lstStyle/>
        <a:p>
          <a:endParaRPr lang="ru-RU"/>
        </a:p>
      </dgm:t>
    </dgm:pt>
    <dgm:pt modelId="{21BFFAF3-0AA6-45EB-8D3A-B5AE357DEC2F}" type="sibTrans" cxnId="{D9872F79-A854-4120-B586-BE008B829475}">
      <dgm:prSet/>
      <dgm:spPr/>
      <dgm:t>
        <a:bodyPr/>
        <a:lstStyle/>
        <a:p>
          <a:endParaRPr lang="ru-RU"/>
        </a:p>
      </dgm:t>
    </dgm:pt>
    <dgm:pt modelId="{5790D92F-2ADC-48FB-8035-DFE71EF2DBE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  предоставляет возможность индивидуализации обучения</a:t>
          </a:r>
          <a:endParaRPr lang="ru-RU" sz="1400" b="1" dirty="0">
            <a:solidFill>
              <a:schemeClr val="tx1"/>
            </a:solidFill>
          </a:endParaRPr>
        </a:p>
      </dgm:t>
    </dgm:pt>
    <dgm:pt modelId="{42C9B9A6-0846-4D8A-AA55-9C7C83A52016}" type="parTrans" cxnId="{251270AF-5DC2-4AD9-B6A8-F5DC27FD0481}">
      <dgm:prSet/>
      <dgm:spPr/>
      <dgm:t>
        <a:bodyPr/>
        <a:lstStyle/>
        <a:p>
          <a:endParaRPr lang="ru-RU"/>
        </a:p>
      </dgm:t>
    </dgm:pt>
    <dgm:pt modelId="{1C8120A8-F5B1-4F87-BF07-D6E2919C55CF}" type="sibTrans" cxnId="{251270AF-5DC2-4AD9-B6A8-F5DC27FD0481}">
      <dgm:prSet/>
      <dgm:spPr/>
      <dgm:t>
        <a:bodyPr/>
        <a:lstStyle/>
        <a:p>
          <a:endParaRPr lang="ru-RU"/>
        </a:p>
      </dgm:t>
    </dgm:pt>
    <dgm:pt modelId="{B6A3C18D-C551-4C2C-BBFC-AF3F604F60B2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в процессе своей деятельности за компьютером дошкольник приобретает уверенность в себе</a:t>
          </a:r>
          <a:endParaRPr lang="ru-RU" sz="1400" b="1" dirty="0">
            <a:solidFill>
              <a:schemeClr val="tx1"/>
            </a:solidFill>
          </a:endParaRPr>
        </a:p>
      </dgm:t>
    </dgm:pt>
    <dgm:pt modelId="{3AE5634C-39F2-4F55-99A6-D2199EDD6B20}" type="parTrans" cxnId="{9AC17751-BB4A-406D-8A6C-3E2ED383BB83}">
      <dgm:prSet/>
      <dgm:spPr/>
      <dgm:t>
        <a:bodyPr/>
        <a:lstStyle/>
        <a:p>
          <a:endParaRPr lang="ru-RU"/>
        </a:p>
      </dgm:t>
    </dgm:pt>
    <dgm:pt modelId="{707D9390-8882-49CE-B73F-E97A079667B6}" type="sibTrans" cxnId="{9AC17751-BB4A-406D-8A6C-3E2ED383BB83}">
      <dgm:prSet/>
      <dgm:spPr/>
      <dgm:t>
        <a:bodyPr/>
        <a:lstStyle/>
        <a:p>
          <a:endParaRPr lang="ru-RU"/>
        </a:p>
      </dgm:t>
    </dgm:pt>
    <dgm:pt modelId="{3D36B6FB-7C3C-4B90-BE34-EEE5781CD9DA}" type="pres">
      <dgm:prSet presAssocID="{D1126AFC-3CD5-45CE-98C1-A9F80515852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AD731C-A045-4FDF-A606-1DC5F4D34174}" type="pres">
      <dgm:prSet presAssocID="{392A48F9-4901-4FD6-8147-09EB0EDD42B5}" presName="centerShape" presStyleLbl="node0" presStyleIdx="0" presStyleCnt="1" custScaleX="171216"/>
      <dgm:spPr/>
      <dgm:t>
        <a:bodyPr/>
        <a:lstStyle/>
        <a:p>
          <a:endParaRPr lang="ru-RU"/>
        </a:p>
      </dgm:t>
    </dgm:pt>
    <dgm:pt modelId="{DE1CED16-92EA-44B4-85C9-925B21EB0A99}" type="pres">
      <dgm:prSet presAssocID="{529B42B7-899E-4DF2-B3E2-B10CF2E82589}" presName="Name9" presStyleLbl="parChTrans1D2" presStyleIdx="0" presStyleCnt="7"/>
      <dgm:spPr/>
      <dgm:t>
        <a:bodyPr/>
        <a:lstStyle/>
        <a:p>
          <a:endParaRPr lang="ru-RU"/>
        </a:p>
      </dgm:t>
    </dgm:pt>
    <dgm:pt modelId="{984934B7-62E7-4505-9B54-C080792A01A6}" type="pres">
      <dgm:prSet presAssocID="{529B42B7-899E-4DF2-B3E2-B10CF2E82589}" presName="connTx" presStyleLbl="parChTrans1D2" presStyleIdx="0" presStyleCnt="7"/>
      <dgm:spPr/>
      <dgm:t>
        <a:bodyPr/>
        <a:lstStyle/>
        <a:p>
          <a:endParaRPr lang="ru-RU"/>
        </a:p>
      </dgm:t>
    </dgm:pt>
    <dgm:pt modelId="{1ED08D44-6CE0-4B48-B682-A7882243D65C}" type="pres">
      <dgm:prSet presAssocID="{4F44EE73-617C-488B-B08B-E7CAD033CBAC}" presName="node" presStyleLbl="node1" presStyleIdx="0" presStyleCnt="7" custScaleX="171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58729B-E24D-4A94-A2F6-AC1FDE8BB1E1}" type="pres">
      <dgm:prSet presAssocID="{7DC4B6BC-68AC-4DA9-9AA5-0C4E8236007A}" presName="Name9" presStyleLbl="parChTrans1D2" presStyleIdx="1" presStyleCnt="7"/>
      <dgm:spPr/>
      <dgm:t>
        <a:bodyPr/>
        <a:lstStyle/>
        <a:p>
          <a:endParaRPr lang="ru-RU"/>
        </a:p>
      </dgm:t>
    </dgm:pt>
    <dgm:pt modelId="{6E1E632A-7BF5-4935-95C4-582449B8D397}" type="pres">
      <dgm:prSet presAssocID="{7DC4B6BC-68AC-4DA9-9AA5-0C4E8236007A}" presName="connTx" presStyleLbl="parChTrans1D2" presStyleIdx="1" presStyleCnt="7"/>
      <dgm:spPr/>
      <dgm:t>
        <a:bodyPr/>
        <a:lstStyle/>
        <a:p>
          <a:endParaRPr lang="ru-RU"/>
        </a:p>
      </dgm:t>
    </dgm:pt>
    <dgm:pt modelId="{3290F704-79A6-46B3-BA74-0D2AFBC3489F}" type="pres">
      <dgm:prSet presAssocID="{E7FDAB9E-86F3-45D3-BE6D-894BCFEA5B2D}" presName="node" presStyleLbl="node1" presStyleIdx="1" presStyleCnt="7" custScaleX="171216" custRadScaleRad="126295" custRadScaleInc="24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2ADCE-7BC2-4EDE-B648-A63EDE8EF8CD}" type="pres">
      <dgm:prSet presAssocID="{1D2630ED-AAD5-4B92-94E8-08D9A6C1CA9D}" presName="Name9" presStyleLbl="parChTrans1D2" presStyleIdx="2" presStyleCnt="7"/>
      <dgm:spPr/>
      <dgm:t>
        <a:bodyPr/>
        <a:lstStyle/>
        <a:p>
          <a:endParaRPr lang="ru-RU"/>
        </a:p>
      </dgm:t>
    </dgm:pt>
    <dgm:pt modelId="{AF8D2E61-D8DB-4678-9058-539968AECB7A}" type="pres">
      <dgm:prSet presAssocID="{1D2630ED-AAD5-4B92-94E8-08D9A6C1CA9D}" presName="connTx" presStyleLbl="parChTrans1D2" presStyleIdx="2" presStyleCnt="7"/>
      <dgm:spPr/>
      <dgm:t>
        <a:bodyPr/>
        <a:lstStyle/>
        <a:p>
          <a:endParaRPr lang="ru-RU"/>
        </a:p>
      </dgm:t>
    </dgm:pt>
    <dgm:pt modelId="{2659FD32-3255-44F9-B55F-74769856529E}" type="pres">
      <dgm:prSet presAssocID="{BC26AA19-A391-49B1-869C-BDAAF417BB90}" presName="node" presStyleLbl="node1" presStyleIdx="2" presStyleCnt="7" custScaleX="171216" custRadScaleRad="117158" custRadScaleInc="-27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38E0A3-6C81-40E9-B900-2CCAFC24D75F}" type="pres">
      <dgm:prSet presAssocID="{59FD64AF-48A0-445E-997D-33B722691D50}" presName="Name9" presStyleLbl="parChTrans1D2" presStyleIdx="3" presStyleCnt="7"/>
      <dgm:spPr/>
      <dgm:t>
        <a:bodyPr/>
        <a:lstStyle/>
        <a:p>
          <a:endParaRPr lang="ru-RU"/>
        </a:p>
      </dgm:t>
    </dgm:pt>
    <dgm:pt modelId="{9E4B3A67-C7D5-49E7-8D97-C47DC1D0A6E8}" type="pres">
      <dgm:prSet presAssocID="{59FD64AF-48A0-445E-997D-33B722691D50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B6B16A1-174A-4028-99AD-5CFEA3FA7CE5}" type="pres">
      <dgm:prSet presAssocID="{689805C9-A229-4B66-A64C-358879941FCC}" presName="node" presStyleLbl="node1" presStyleIdx="3" presStyleCnt="7" custScaleX="171216" custRadScaleRad="108516" custRadScaleInc="-42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62AEE4-08C6-4200-80D9-EAF15E8F6625}" type="pres">
      <dgm:prSet presAssocID="{42C9B9A6-0846-4D8A-AA55-9C7C83A52016}" presName="Name9" presStyleLbl="parChTrans1D2" presStyleIdx="4" presStyleCnt="7"/>
      <dgm:spPr/>
      <dgm:t>
        <a:bodyPr/>
        <a:lstStyle/>
        <a:p>
          <a:endParaRPr lang="ru-RU"/>
        </a:p>
      </dgm:t>
    </dgm:pt>
    <dgm:pt modelId="{43574582-1C8E-45FA-A287-35E41CC067BF}" type="pres">
      <dgm:prSet presAssocID="{42C9B9A6-0846-4D8A-AA55-9C7C83A52016}" presName="connTx" presStyleLbl="parChTrans1D2" presStyleIdx="4" presStyleCnt="7"/>
      <dgm:spPr/>
      <dgm:t>
        <a:bodyPr/>
        <a:lstStyle/>
        <a:p>
          <a:endParaRPr lang="ru-RU"/>
        </a:p>
      </dgm:t>
    </dgm:pt>
    <dgm:pt modelId="{124A8AF0-F264-4838-B4E7-81F792C9600A}" type="pres">
      <dgm:prSet presAssocID="{5790D92F-2ADC-48FB-8035-DFE71EF2DBEB}" presName="node" presStyleLbl="node1" presStyleIdx="4" presStyleCnt="7" custScaleX="171216" custRadScaleRad="111448" custRadScaleInc="45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F3F9F-621C-4A56-A2B3-F6119842C0F7}" type="pres">
      <dgm:prSet presAssocID="{3AE5634C-39F2-4F55-99A6-D2199EDD6B20}" presName="Name9" presStyleLbl="parChTrans1D2" presStyleIdx="5" presStyleCnt="7"/>
      <dgm:spPr/>
      <dgm:t>
        <a:bodyPr/>
        <a:lstStyle/>
        <a:p>
          <a:endParaRPr lang="ru-RU"/>
        </a:p>
      </dgm:t>
    </dgm:pt>
    <dgm:pt modelId="{B977CD1F-11D7-466E-A872-D9F455C073B1}" type="pres">
      <dgm:prSet presAssocID="{3AE5634C-39F2-4F55-99A6-D2199EDD6B20}" presName="connTx" presStyleLbl="parChTrans1D2" presStyleIdx="5" presStyleCnt="7"/>
      <dgm:spPr/>
      <dgm:t>
        <a:bodyPr/>
        <a:lstStyle/>
        <a:p>
          <a:endParaRPr lang="ru-RU"/>
        </a:p>
      </dgm:t>
    </dgm:pt>
    <dgm:pt modelId="{DF0E041E-FADD-42F2-B287-36C690598D02}" type="pres">
      <dgm:prSet presAssocID="{B6A3C18D-C551-4C2C-BBFC-AF3F604F60B2}" presName="node" presStyleLbl="node1" presStyleIdx="5" presStyleCnt="7" custScaleX="171216" custRadScaleRad="118045" custRadScaleInc="24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7CBD8-9BD7-4095-9DF1-488C377899DC}" type="pres">
      <dgm:prSet presAssocID="{5DF77554-C561-4CF5-90E0-3CB3F6201934}" presName="Name9" presStyleLbl="parChTrans1D2" presStyleIdx="6" presStyleCnt="7"/>
      <dgm:spPr/>
      <dgm:t>
        <a:bodyPr/>
        <a:lstStyle/>
        <a:p>
          <a:endParaRPr lang="ru-RU"/>
        </a:p>
      </dgm:t>
    </dgm:pt>
    <dgm:pt modelId="{D552E9D7-5DDA-413D-92A3-C4C8BC8A728C}" type="pres">
      <dgm:prSet presAssocID="{5DF77554-C561-4CF5-90E0-3CB3F6201934}" presName="connTx" presStyleLbl="parChTrans1D2" presStyleIdx="6" presStyleCnt="7"/>
      <dgm:spPr/>
      <dgm:t>
        <a:bodyPr/>
        <a:lstStyle/>
        <a:p>
          <a:endParaRPr lang="ru-RU"/>
        </a:p>
      </dgm:t>
    </dgm:pt>
    <dgm:pt modelId="{820F30FE-2EA6-406D-AC3F-62DF7B4A8F92}" type="pres">
      <dgm:prSet presAssocID="{728AB895-365A-41B0-B766-72AE06E32F37}" presName="node" presStyleLbl="node1" presStyleIdx="6" presStyleCnt="7" custScaleX="171216" custRadScaleRad="130738" custRadScaleInc="-21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F11825-3F53-496C-9836-79BB33323DFD}" type="presOf" srcId="{4F44EE73-617C-488B-B08B-E7CAD033CBAC}" destId="{1ED08D44-6CE0-4B48-B682-A7882243D65C}" srcOrd="0" destOrd="0" presId="urn:microsoft.com/office/officeart/2005/8/layout/radial1"/>
    <dgm:cxn modelId="{03C685DE-870E-47E4-B733-D864CDF4A58A}" type="presOf" srcId="{E7FDAB9E-86F3-45D3-BE6D-894BCFEA5B2D}" destId="{3290F704-79A6-46B3-BA74-0D2AFBC3489F}" srcOrd="0" destOrd="0" presId="urn:microsoft.com/office/officeart/2005/8/layout/radial1"/>
    <dgm:cxn modelId="{6707EB6A-ABF3-43CF-93D8-25C8E4EB8DF5}" type="presOf" srcId="{529B42B7-899E-4DF2-B3E2-B10CF2E82589}" destId="{DE1CED16-92EA-44B4-85C9-925B21EB0A99}" srcOrd="0" destOrd="0" presId="urn:microsoft.com/office/officeart/2005/8/layout/radial1"/>
    <dgm:cxn modelId="{9E79D141-7519-4EBF-B9AD-491DE10683BC}" type="presOf" srcId="{59FD64AF-48A0-445E-997D-33B722691D50}" destId="{4838E0A3-6C81-40E9-B900-2CCAFC24D75F}" srcOrd="0" destOrd="0" presId="urn:microsoft.com/office/officeart/2005/8/layout/radial1"/>
    <dgm:cxn modelId="{C580692E-23AE-4A11-8D39-92564CF3A3BE}" type="presOf" srcId="{3AE5634C-39F2-4F55-99A6-D2199EDD6B20}" destId="{B977CD1F-11D7-466E-A872-D9F455C073B1}" srcOrd="1" destOrd="0" presId="urn:microsoft.com/office/officeart/2005/8/layout/radial1"/>
    <dgm:cxn modelId="{27EFDA2C-121E-4A71-94FF-B300D544A080}" type="presOf" srcId="{529B42B7-899E-4DF2-B3E2-B10CF2E82589}" destId="{984934B7-62E7-4505-9B54-C080792A01A6}" srcOrd="1" destOrd="0" presId="urn:microsoft.com/office/officeart/2005/8/layout/radial1"/>
    <dgm:cxn modelId="{AECF3647-B223-4D9A-A9AE-41FA2E7EE1BF}" srcId="{392A48F9-4901-4FD6-8147-09EB0EDD42B5}" destId="{689805C9-A229-4B66-A64C-358879941FCC}" srcOrd="3" destOrd="0" parTransId="{59FD64AF-48A0-445E-997D-33B722691D50}" sibTransId="{F58F0C2E-16C5-423F-BCAD-43B17041624D}"/>
    <dgm:cxn modelId="{E3CDCF57-EA69-406B-99D2-BD3C1B69D8D9}" type="presOf" srcId="{D1126AFC-3CD5-45CE-98C1-A9F805158523}" destId="{3D36B6FB-7C3C-4B90-BE34-EEE5781CD9DA}" srcOrd="0" destOrd="0" presId="urn:microsoft.com/office/officeart/2005/8/layout/radial1"/>
    <dgm:cxn modelId="{121B1887-80F5-4C2E-B48B-38E0B898C43D}" type="presOf" srcId="{392A48F9-4901-4FD6-8147-09EB0EDD42B5}" destId="{31AD731C-A045-4FDF-A606-1DC5F4D34174}" srcOrd="0" destOrd="0" presId="urn:microsoft.com/office/officeart/2005/8/layout/radial1"/>
    <dgm:cxn modelId="{9369B059-5F9F-44F4-B984-A4B166DA14E7}" type="presOf" srcId="{1D2630ED-AAD5-4B92-94E8-08D9A6C1CA9D}" destId="{AF8D2E61-D8DB-4678-9058-539968AECB7A}" srcOrd="1" destOrd="0" presId="urn:microsoft.com/office/officeart/2005/8/layout/radial1"/>
    <dgm:cxn modelId="{7E68C3C6-3A75-41E2-931F-71F95835BB30}" type="presOf" srcId="{5790D92F-2ADC-48FB-8035-DFE71EF2DBEB}" destId="{124A8AF0-F264-4838-B4E7-81F792C9600A}" srcOrd="0" destOrd="0" presId="urn:microsoft.com/office/officeart/2005/8/layout/radial1"/>
    <dgm:cxn modelId="{77D68D04-183C-49A8-9E37-F259449944AC}" type="presOf" srcId="{42C9B9A6-0846-4D8A-AA55-9C7C83A52016}" destId="{3A62AEE4-08C6-4200-80D9-EAF15E8F6625}" srcOrd="0" destOrd="0" presId="urn:microsoft.com/office/officeart/2005/8/layout/radial1"/>
    <dgm:cxn modelId="{9867203A-227C-468F-A8E9-A82090832235}" type="presOf" srcId="{3AE5634C-39F2-4F55-99A6-D2199EDD6B20}" destId="{91FF3F9F-621C-4A56-A2B3-F6119842C0F7}" srcOrd="0" destOrd="0" presId="urn:microsoft.com/office/officeart/2005/8/layout/radial1"/>
    <dgm:cxn modelId="{86909BEE-55F2-44D7-AE4F-43C9750654BA}" type="presOf" srcId="{B6A3C18D-C551-4C2C-BBFC-AF3F604F60B2}" destId="{DF0E041E-FADD-42F2-B287-36C690598D02}" srcOrd="0" destOrd="0" presId="urn:microsoft.com/office/officeart/2005/8/layout/radial1"/>
    <dgm:cxn modelId="{CF15BFCA-C353-40E2-A65C-7B37A7E38785}" type="presOf" srcId="{5DF77554-C561-4CF5-90E0-3CB3F6201934}" destId="{D552E9D7-5DDA-413D-92A3-C4C8BC8A728C}" srcOrd="1" destOrd="0" presId="urn:microsoft.com/office/officeart/2005/8/layout/radial1"/>
    <dgm:cxn modelId="{029A2687-6D91-49E9-BC8E-0C44F5C48E93}" type="presOf" srcId="{689805C9-A229-4B66-A64C-358879941FCC}" destId="{DB6B16A1-174A-4028-99AD-5CFEA3FA7CE5}" srcOrd="0" destOrd="0" presId="urn:microsoft.com/office/officeart/2005/8/layout/radial1"/>
    <dgm:cxn modelId="{9C1F72F6-098A-44D3-A422-8AF4E6219392}" type="presOf" srcId="{728AB895-365A-41B0-B766-72AE06E32F37}" destId="{820F30FE-2EA6-406D-AC3F-62DF7B4A8F92}" srcOrd="0" destOrd="0" presId="urn:microsoft.com/office/officeart/2005/8/layout/radial1"/>
    <dgm:cxn modelId="{D5B38FBA-80A6-4A10-A49E-4D5E4FAAAA91}" type="presOf" srcId="{5DF77554-C561-4CF5-90E0-3CB3F6201934}" destId="{83C7CBD8-9BD7-4095-9DF1-488C377899DC}" srcOrd="0" destOrd="0" presId="urn:microsoft.com/office/officeart/2005/8/layout/radial1"/>
    <dgm:cxn modelId="{9AC17751-BB4A-406D-8A6C-3E2ED383BB83}" srcId="{392A48F9-4901-4FD6-8147-09EB0EDD42B5}" destId="{B6A3C18D-C551-4C2C-BBFC-AF3F604F60B2}" srcOrd="5" destOrd="0" parTransId="{3AE5634C-39F2-4F55-99A6-D2199EDD6B20}" sibTransId="{707D9390-8882-49CE-B73F-E97A079667B6}"/>
    <dgm:cxn modelId="{CE4FA61D-42C3-483D-8291-3021F9926E06}" type="presOf" srcId="{59FD64AF-48A0-445E-997D-33B722691D50}" destId="{9E4B3A67-C7D5-49E7-8D97-C47DC1D0A6E8}" srcOrd="1" destOrd="0" presId="urn:microsoft.com/office/officeart/2005/8/layout/radial1"/>
    <dgm:cxn modelId="{8AFF11F5-B239-4D5E-AD80-8FC5EA0AE06B}" srcId="{392A48F9-4901-4FD6-8147-09EB0EDD42B5}" destId="{BC26AA19-A391-49B1-869C-BDAAF417BB90}" srcOrd="2" destOrd="0" parTransId="{1D2630ED-AAD5-4B92-94E8-08D9A6C1CA9D}" sibTransId="{381FF950-C128-4575-B25F-3122B12C3DAD}"/>
    <dgm:cxn modelId="{ED688870-8571-4FCC-A75F-9C3E7666A436}" type="presOf" srcId="{BC26AA19-A391-49B1-869C-BDAAF417BB90}" destId="{2659FD32-3255-44F9-B55F-74769856529E}" srcOrd="0" destOrd="0" presId="urn:microsoft.com/office/officeart/2005/8/layout/radial1"/>
    <dgm:cxn modelId="{B8523DEE-19C2-4183-82C5-6D1F6A8912CD}" type="presOf" srcId="{7DC4B6BC-68AC-4DA9-9AA5-0C4E8236007A}" destId="{5658729B-E24D-4A94-A2F6-AC1FDE8BB1E1}" srcOrd="0" destOrd="0" presId="urn:microsoft.com/office/officeart/2005/8/layout/radial1"/>
    <dgm:cxn modelId="{822A7C37-A486-43A0-BEF7-1207BEBC4714}" srcId="{392A48F9-4901-4FD6-8147-09EB0EDD42B5}" destId="{E7FDAB9E-86F3-45D3-BE6D-894BCFEA5B2D}" srcOrd="1" destOrd="0" parTransId="{7DC4B6BC-68AC-4DA9-9AA5-0C4E8236007A}" sibTransId="{DFF36060-8FF9-4277-87D3-FF97F838CF57}"/>
    <dgm:cxn modelId="{30B2A689-F0F1-4356-8A73-DBAF3B93D087}" type="presOf" srcId="{7DC4B6BC-68AC-4DA9-9AA5-0C4E8236007A}" destId="{6E1E632A-7BF5-4935-95C4-582449B8D397}" srcOrd="1" destOrd="0" presId="urn:microsoft.com/office/officeart/2005/8/layout/radial1"/>
    <dgm:cxn modelId="{F34BC5CC-9557-445C-946A-E03A28F7E7C5}" srcId="{392A48F9-4901-4FD6-8147-09EB0EDD42B5}" destId="{4F44EE73-617C-488B-B08B-E7CAD033CBAC}" srcOrd="0" destOrd="0" parTransId="{529B42B7-899E-4DF2-B3E2-B10CF2E82589}" sibTransId="{65CA6F36-B9F8-464F-8255-96D33B73DA16}"/>
    <dgm:cxn modelId="{8FEF220C-A468-40D7-8FBD-7F8533B6311F}" type="presOf" srcId="{1D2630ED-AAD5-4B92-94E8-08D9A6C1CA9D}" destId="{C3D2ADCE-7BC2-4EDE-B648-A63EDE8EF8CD}" srcOrd="0" destOrd="0" presId="urn:microsoft.com/office/officeart/2005/8/layout/radial1"/>
    <dgm:cxn modelId="{1AAB204D-A986-4398-96A0-248F8FFA2E84}" srcId="{D1126AFC-3CD5-45CE-98C1-A9F805158523}" destId="{392A48F9-4901-4FD6-8147-09EB0EDD42B5}" srcOrd="0" destOrd="0" parTransId="{0EE49CCD-55F5-4C01-85DD-75CC962C7901}" sibTransId="{1AF15467-A067-419C-8087-639D984F2109}"/>
    <dgm:cxn modelId="{2C4A7009-C671-4E17-BDD5-AAF86A0DA51A}" type="presOf" srcId="{42C9B9A6-0846-4D8A-AA55-9C7C83A52016}" destId="{43574582-1C8E-45FA-A287-35E41CC067BF}" srcOrd="1" destOrd="0" presId="urn:microsoft.com/office/officeart/2005/8/layout/radial1"/>
    <dgm:cxn modelId="{251270AF-5DC2-4AD9-B6A8-F5DC27FD0481}" srcId="{392A48F9-4901-4FD6-8147-09EB0EDD42B5}" destId="{5790D92F-2ADC-48FB-8035-DFE71EF2DBEB}" srcOrd="4" destOrd="0" parTransId="{42C9B9A6-0846-4D8A-AA55-9C7C83A52016}" sibTransId="{1C8120A8-F5B1-4F87-BF07-D6E2919C55CF}"/>
    <dgm:cxn modelId="{D9872F79-A854-4120-B586-BE008B829475}" srcId="{392A48F9-4901-4FD6-8147-09EB0EDD42B5}" destId="{728AB895-365A-41B0-B766-72AE06E32F37}" srcOrd="6" destOrd="0" parTransId="{5DF77554-C561-4CF5-90E0-3CB3F6201934}" sibTransId="{21BFFAF3-0AA6-45EB-8D3A-B5AE357DEC2F}"/>
    <dgm:cxn modelId="{6DF7CDC0-FFC9-483B-BA83-B3E456C93CDA}" type="presParOf" srcId="{3D36B6FB-7C3C-4B90-BE34-EEE5781CD9DA}" destId="{31AD731C-A045-4FDF-A606-1DC5F4D34174}" srcOrd="0" destOrd="0" presId="urn:microsoft.com/office/officeart/2005/8/layout/radial1"/>
    <dgm:cxn modelId="{6685ABA6-EEE4-4082-A686-4F680C8244BC}" type="presParOf" srcId="{3D36B6FB-7C3C-4B90-BE34-EEE5781CD9DA}" destId="{DE1CED16-92EA-44B4-85C9-925B21EB0A99}" srcOrd="1" destOrd="0" presId="urn:microsoft.com/office/officeart/2005/8/layout/radial1"/>
    <dgm:cxn modelId="{FB0C5474-3C27-4DE9-A62C-077B8E8B7A85}" type="presParOf" srcId="{DE1CED16-92EA-44B4-85C9-925B21EB0A99}" destId="{984934B7-62E7-4505-9B54-C080792A01A6}" srcOrd="0" destOrd="0" presId="urn:microsoft.com/office/officeart/2005/8/layout/radial1"/>
    <dgm:cxn modelId="{F9C30EE1-7D09-452E-89F7-79BC0F1A21C3}" type="presParOf" srcId="{3D36B6FB-7C3C-4B90-BE34-EEE5781CD9DA}" destId="{1ED08D44-6CE0-4B48-B682-A7882243D65C}" srcOrd="2" destOrd="0" presId="urn:microsoft.com/office/officeart/2005/8/layout/radial1"/>
    <dgm:cxn modelId="{FB2AFA74-30E0-4156-A173-7B911E702DBD}" type="presParOf" srcId="{3D36B6FB-7C3C-4B90-BE34-EEE5781CD9DA}" destId="{5658729B-E24D-4A94-A2F6-AC1FDE8BB1E1}" srcOrd="3" destOrd="0" presId="urn:microsoft.com/office/officeart/2005/8/layout/radial1"/>
    <dgm:cxn modelId="{2BF753BE-4216-44EF-A588-74E0D366E884}" type="presParOf" srcId="{5658729B-E24D-4A94-A2F6-AC1FDE8BB1E1}" destId="{6E1E632A-7BF5-4935-95C4-582449B8D397}" srcOrd="0" destOrd="0" presId="urn:microsoft.com/office/officeart/2005/8/layout/radial1"/>
    <dgm:cxn modelId="{C05A1642-FF7A-49B0-BB1E-DA6B1FAAE5F9}" type="presParOf" srcId="{3D36B6FB-7C3C-4B90-BE34-EEE5781CD9DA}" destId="{3290F704-79A6-46B3-BA74-0D2AFBC3489F}" srcOrd="4" destOrd="0" presId="urn:microsoft.com/office/officeart/2005/8/layout/radial1"/>
    <dgm:cxn modelId="{7B75F1A6-A3F3-4266-85A0-7B6538F601EB}" type="presParOf" srcId="{3D36B6FB-7C3C-4B90-BE34-EEE5781CD9DA}" destId="{C3D2ADCE-7BC2-4EDE-B648-A63EDE8EF8CD}" srcOrd="5" destOrd="0" presId="urn:microsoft.com/office/officeart/2005/8/layout/radial1"/>
    <dgm:cxn modelId="{586B4D89-5292-4609-8125-612BE58CDABF}" type="presParOf" srcId="{C3D2ADCE-7BC2-4EDE-B648-A63EDE8EF8CD}" destId="{AF8D2E61-D8DB-4678-9058-539968AECB7A}" srcOrd="0" destOrd="0" presId="urn:microsoft.com/office/officeart/2005/8/layout/radial1"/>
    <dgm:cxn modelId="{88C2EFEF-4FEA-4A0E-9ACC-A3943E090A00}" type="presParOf" srcId="{3D36B6FB-7C3C-4B90-BE34-EEE5781CD9DA}" destId="{2659FD32-3255-44F9-B55F-74769856529E}" srcOrd="6" destOrd="0" presId="urn:microsoft.com/office/officeart/2005/8/layout/radial1"/>
    <dgm:cxn modelId="{CA0BD656-BB43-4A90-959A-197E1EA979D2}" type="presParOf" srcId="{3D36B6FB-7C3C-4B90-BE34-EEE5781CD9DA}" destId="{4838E0A3-6C81-40E9-B900-2CCAFC24D75F}" srcOrd="7" destOrd="0" presId="urn:microsoft.com/office/officeart/2005/8/layout/radial1"/>
    <dgm:cxn modelId="{C2707286-34CF-493E-93F8-DBA0FEF1B522}" type="presParOf" srcId="{4838E0A3-6C81-40E9-B900-2CCAFC24D75F}" destId="{9E4B3A67-C7D5-49E7-8D97-C47DC1D0A6E8}" srcOrd="0" destOrd="0" presId="urn:microsoft.com/office/officeart/2005/8/layout/radial1"/>
    <dgm:cxn modelId="{217F646C-481E-4FCC-BA76-28814AA83D27}" type="presParOf" srcId="{3D36B6FB-7C3C-4B90-BE34-EEE5781CD9DA}" destId="{DB6B16A1-174A-4028-99AD-5CFEA3FA7CE5}" srcOrd="8" destOrd="0" presId="urn:microsoft.com/office/officeart/2005/8/layout/radial1"/>
    <dgm:cxn modelId="{4836CF90-2CA8-42E6-92D4-96295F2B35FE}" type="presParOf" srcId="{3D36B6FB-7C3C-4B90-BE34-EEE5781CD9DA}" destId="{3A62AEE4-08C6-4200-80D9-EAF15E8F6625}" srcOrd="9" destOrd="0" presId="urn:microsoft.com/office/officeart/2005/8/layout/radial1"/>
    <dgm:cxn modelId="{E5A7D6AB-8C98-4A75-AE1C-27428540EB4B}" type="presParOf" srcId="{3A62AEE4-08C6-4200-80D9-EAF15E8F6625}" destId="{43574582-1C8E-45FA-A287-35E41CC067BF}" srcOrd="0" destOrd="0" presId="urn:microsoft.com/office/officeart/2005/8/layout/radial1"/>
    <dgm:cxn modelId="{670BDE77-92F8-4A81-8AE7-1868A034A8C0}" type="presParOf" srcId="{3D36B6FB-7C3C-4B90-BE34-EEE5781CD9DA}" destId="{124A8AF0-F264-4838-B4E7-81F792C9600A}" srcOrd="10" destOrd="0" presId="urn:microsoft.com/office/officeart/2005/8/layout/radial1"/>
    <dgm:cxn modelId="{8AF83BEA-671D-4438-9EA5-2EF2567998F1}" type="presParOf" srcId="{3D36B6FB-7C3C-4B90-BE34-EEE5781CD9DA}" destId="{91FF3F9F-621C-4A56-A2B3-F6119842C0F7}" srcOrd="11" destOrd="0" presId="urn:microsoft.com/office/officeart/2005/8/layout/radial1"/>
    <dgm:cxn modelId="{58397545-17AB-4B4D-BD38-1A55844864AB}" type="presParOf" srcId="{91FF3F9F-621C-4A56-A2B3-F6119842C0F7}" destId="{B977CD1F-11D7-466E-A872-D9F455C073B1}" srcOrd="0" destOrd="0" presId="urn:microsoft.com/office/officeart/2005/8/layout/radial1"/>
    <dgm:cxn modelId="{41E17936-0B67-4D64-9328-70CD5664EC03}" type="presParOf" srcId="{3D36B6FB-7C3C-4B90-BE34-EEE5781CD9DA}" destId="{DF0E041E-FADD-42F2-B287-36C690598D02}" srcOrd="12" destOrd="0" presId="urn:microsoft.com/office/officeart/2005/8/layout/radial1"/>
    <dgm:cxn modelId="{6E583EAC-FF08-4017-A5DF-691A09B724BB}" type="presParOf" srcId="{3D36B6FB-7C3C-4B90-BE34-EEE5781CD9DA}" destId="{83C7CBD8-9BD7-4095-9DF1-488C377899DC}" srcOrd="13" destOrd="0" presId="urn:microsoft.com/office/officeart/2005/8/layout/radial1"/>
    <dgm:cxn modelId="{0D2CF3E6-89C3-4B4A-89E5-8476861018D6}" type="presParOf" srcId="{83C7CBD8-9BD7-4095-9DF1-488C377899DC}" destId="{D552E9D7-5DDA-413D-92A3-C4C8BC8A728C}" srcOrd="0" destOrd="0" presId="urn:microsoft.com/office/officeart/2005/8/layout/radial1"/>
    <dgm:cxn modelId="{5E511584-1BD4-46A1-BB8F-AFCAA8768557}" type="presParOf" srcId="{3D36B6FB-7C3C-4B90-BE34-EEE5781CD9DA}" destId="{820F30FE-2EA6-406D-AC3F-62DF7B4A8F92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BE0AF43-D309-4781-848E-112B6100951F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9DD2A54-9710-446B-9CF4-CF0230D9906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опосредованное</a:t>
          </a:r>
          <a:endParaRPr lang="ru-RU" b="1" dirty="0">
            <a:solidFill>
              <a:schemeClr val="tx1"/>
            </a:solidFill>
          </a:endParaRPr>
        </a:p>
      </dgm:t>
    </dgm:pt>
    <dgm:pt modelId="{5344C97F-2150-4E45-A92F-D537F71C8871}" type="parTrans" cxnId="{33B45272-2B05-47FE-9E63-9F16E5150F92}">
      <dgm:prSet/>
      <dgm:spPr/>
      <dgm:t>
        <a:bodyPr/>
        <a:lstStyle/>
        <a:p>
          <a:endParaRPr lang="ru-RU"/>
        </a:p>
      </dgm:t>
    </dgm:pt>
    <dgm:pt modelId="{6641755A-06E5-4C15-AEB3-739BBAABDC7D}" type="sibTrans" cxnId="{33B45272-2B05-47FE-9E63-9F16E5150F92}">
      <dgm:prSet/>
      <dgm:spPr/>
      <dgm:t>
        <a:bodyPr/>
        <a:lstStyle/>
        <a:p>
          <a:endParaRPr lang="ru-RU"/>
        </a:p>
      </dgm:t>
    </dgm:pt>
    <dgm:pt modelId="{FDF5564C-51DB-4CEF-9CA9-1EA08DA442C9}">
      <dgm:prSet phldrT="[Текст]"/>
      <dgm:spPr/>
      <dgm:t>
        <a:bodyPr/>
        <a:lstStyle/>
        <a:p>
          <a:r>
            <a:rPr lang="ru-RU" b="1" dirty="0" smtClean="0"/>
            <a:t>интернет</a:t>
          </a:r>
          <a:endParaRPr lang="ru-RU" b="1" dirty="0"/>
        </a:p>
      </dgm:t>
    </dgm:pt>
    <dgm:pt modelId="{EFA3E026-C600-4DD1-B1B1-7CF94CA45E19}" type="parTrans" cxnId="{6D2356C3-10F3-443C-ABC8-9F30AF09FC54}">
      <dgm:prSet/>
      <dgm:spPr/>
      <dgm:t>
        <a:bodyPr/>
        <a:lstStyle/>
        <a:p>
          <a:endParaRPr lang="ru-RU"/>
        </a:p>
      </dgm:t>
    </dgm:pt>
    <dgm:pt modelId="{92184052-76DC-45DA-8734-FEA5A1F2AD59}" type="sibTrans" cxnId="{6D2356C3-10F3-443C-ABC8-9F30AF09FC54}">
      <dgm:prSet/>
      <dgm:spPr/>
      <dgm:t>
        <a:bodyPr/>
        <a:lstStyle/>
        <a:p>
          <a:endParaRPr lang="ru-RU"/>
        </a:p>
      </dgm:t>
    </dgm:pt>
    <dgm:pt modelId="{76E86DAA-D949-4295-92CE-8ABE5E0AE0EE}">
      <dgm:prSet phldrT="[Текст]"/>
      <dgm:spPr/>
      <dgm:t>
        <a:bodyPr/>
        <a:lstStyle/>
        <a:p>
          <a:r>
            <a:rPr lang="ru-RU" b="1" dirty="0" smtClean="0"/>
            <a:t>ведение документации</a:t>
          </a:r>
          <a:endParaRPr lang="ru-RU" b="1" dirty="0"/>
        </a:p>
      </dgm:t>
    </dgm:pt>
    <dgm:pt modelId="{1AEF21E5-E94D-4B95-B399-6643644DFDD9}" type="parTrans" cxnId="{DC01CDAC-21E0-445C-AD10-4E83D125D889}">
      <dgm:prSet/>
      <dgm:spPr/>
      <dgm:t>
        <a:bodyPr/>
        <a:lstStyle/>
        <a:p>
          <a:endParaRPr lang="ru-RU"/>
        </a:p>
      </dgm:t>
    </dgm:pt>
    <dgm:pt modelId="{4A3F4CC8-6682-403D-9EF8-57077BDE155B}" type="sibTrans" cxnId="{DC01CDAC-21E0-445C-AD10-4E83D125D889}">
      <dgm:prSet/>
      <dgm:spPr/>
      <dgm:t>
        <a:bodyPr/>
        <a:lstStyle/>
        <a:p>
          <a:endParaRPr lang="ru-RU"/>
        </a:p>
      </dgm:t>
    </dgm:pt>
    <dgm:pt modelId="{FA06B9A3-DF97-4A85-B193-46C9BC786984}">
      <dgm:prSet phldrT="[Текст]"/>
      <dgm:spPr/>
      <dgm:t>
        <a:bodyPr/>
        <a:lstStyle/>
        <a:p>
          <a:r>
            <a:rPr lang="ru-RU" b="1" dirty="0" smtClean="0">
              <a:solidFill>
                <a:srgbClr val="000306"/>
              </a:solidFill>
            </a:rPr>
            <a:t>непосредственное</a:t>
          </a:r>
          <a:endParaRPr lang="ru-RU" b="1" dirty="0">
            <a:solidFill>
              <a:srgbClr val="000306"/>
            </a:solidFill>
          </a:endParaRPr>
        </a:p>
      </dgm:t>
    </dgm:pt>
    <dgm:pt modelId="{8DE7F9B4-6502-46EB-844F-66B702C608D0}" type="parTrans" cxnId="{442ED9F6-A220-47F5-BFB8-EDFF983319C5}">
      <dgm:prSet/>
      <dgm:spPr/>
      <dgm:t>
        <a:bodyPr/>
        <a:lstStyle/>
        <a:p>
          <a:endParaRPr lang="ru-RU"/>
        </a:p>
      </dgm:t>
    </dgm:pt>
    <dgm:pt modelId="{489E35F6-58B4-426A-B725-3630B0410443}" type="sibTrans" cxnId="{442ED9F6-A220-47F5-BFB8-EDFF983319C5}">
      <dgm:prSet/>
      <dgm:spPr/>
      <dgm:t>
        <a:bodyPr/>
        <a:lstStyle/>
        <a:p>
          <a:endParaRPr lang="ru-RU"/>
        </a:p>
      </dgm:t>
    </dgm:pt>
    <dgm:pt modelId="{2A5DAC9E-C19C-4DD7-8A3F-69EA46317CBA}">
      <dgm:prSet phldrT="[Текст]"/>
      <dgm:spPr/>
      <dgm:t>
        <a:bodyPr/>
        <a:lstStyle/>
        <a:p>
          <a:r>
            <a:rPr lang="ru-RU" b="1" dirty="0" smtClean="0"/>
            <a:t>использование развивающих компьютерных программ</a:t>
          </a:r>
          <a:endParaRPr lang="ru-RU" b="1" dirty="0"/>
        </a:p>
      </dgm:t>
    </dgm:pt>
    <dgm:pt modelId="{83D16216-6950-4515-B9F1-5B7127C29F84}" type="parTrans" cxnId="{DF6D9F98-F45F-408D-92B3-3D566EF15E85}">
      <dgm:prSet/>
      <dgm:spPr/>
      <dgm:t>
        <a:bodyPr/>
        <a:lstStyle/>
        <a:p>
          <a:endParaRPr lang="ru-RU"/>
        </a:p>
      </dgm:t>
    </dgm:pt>
    <dgm:pt modelId="{CB9B4986-239C-4991-8142-85985F57F415}" type="sibTrans" cxnId="{DF6D9F98-F45F-408D-92B3-3D566EF15E85}">
      <dgm:prSet/>
      <dgm:spPr/>
      <dgm:t>
        <a:bodyPr/>
        <a:lstStyle/>
        <a:p>
          <a:endParaRPr lang="ru-RU"/>
        </a:p>
      </dgm:t>
    </dgm:pt>
    <dgm:pt modelId="{2E19469A-4C89-441C-9C94-F705F6D11B8A}">
      <dgm:prSet phldrT="[Текст]"/>
      <dgm:spPr/>
      <dgm:t>
        <a:bodyPr/>
        <a:lstStyle/>
        <a:p>
          <a:r>
            <a:rPr lang="ru-RU" b="1" dirty="0" smtClean="0"/>
            <a:t>использование мультимедийных презентаций</a:t>
          </a:r>
          <a:endParaRPr lang="ru-RU" b="1" dirty="0"/>
        </a:p>
      </dgm:t>
    </dgm:pt>
    <dgm:pt modelId="{F8DD5B1F-2CE7-4A0E-A203-C97FFF02FDDD}" type="parTrans" cxnId="{DC1B67A7-DC41-4F5B-8663-9CEAA2013663}">
      <dgm:prSet/>
      <dgm:spPr/>
      <dgm:t>
        <a:bodyPr/>
        <a:lstStyle/>
        <a:p>
          <a:endParaRPr lang="ru-RU"/>
        </a:p>
      </dgm:t>
    </dgm:pt>
    <dgm:pt modelId="{F6337859-1118-4FDF-B096-751A5738086D}" type="sibTrans" cxnId="{DC1B67A7-DC41-4F5B-8663-9CEAA2013663}">
      <dgm:prSet/>
      <dgm:spPr/>
      <dgm:t>
        <a:bodyPr/>
        <a:lstStyle/>
        <a:p>
          <a:endParaRPr lang="ru-RU"/>
        </a:p>
      </dgm:t>
    </dgm:pt>
    <dgm:pt modelId="{FBF491DC-58EF-487C-8AE8-A589AFC628E7}" type="pres">
      <dgm:prSet presAssocID="{3BE0AF43-D309-4781-848E-112B6100951F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9FC6CE-DB19-4B3E-AD59-3A26B6E1DB1A}" type="pres">
      <dgm:prSet presAssocID="{3BE0AF43-D309-4781-848E-112B6100951F}" presName="cycle" presStyleCnt="0"/>
      <dgm:spPr/>
    </dgm:pt>
    <dgm:pt modelId="{5CD7E326-10D7-458D-9854-719E08174E4A}" type="pres">
      <dgm:prSet presAssocID="{3BE0AF43-D309-4781-848E-112B6100951F}" presName="centerShape" presStyleCnt="0"/>
      <dgm:spPr/>
    </dgm:pt>
    <dgm:pt modelId="{82C2D0BC-46D1-4326-B25C-B5E35E5879AD}" type="pres">
      <dgm:prSet presAssocID="{3BE0AF43-D309-4781-848E-112B6100951F}" presName="connSite" presStyleLbl="node1" presStyleIdx="0" presStyleCnt="3"/>
      <dgm:spPr/>
    </dgm:pt>
    <dgm:pt modelId="{64BCD868-51CB-4577-99EB-CFE567585565}" type="pres">
      <dgm:prSet presAssocID="{3BE0AF43-D309-4781-848E-112B6100951F}" presName="visible" presStyleLbl="node1" presStyleIdx="0" presStyleCnt="3" custLinFactNeighborX="-1300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</dgm:spPr>
    </dgm:pt>
    <dgm:pt modelId="{D2ED3BFA-D70D-4277-9CCE-DA521E3540CC}" type="pres">
      <dgm:prSet presAssocID="{5344C97F-2150-4E45-A92F-D537F71C8871}" presName="Name25" presStyleLbl="parChTrans1D1" presStyleIdx="0" presStyleCnt="2"/>
      <dgm:spPr/>
      <dgm:t>
        <a:bodyPr/>
        <a:lstStyle/>
        <a:p>
          <a:endParaRPr lang="ru-RU"/>
        </a:p>
      </dgm:t>
    </dgm:pt>
    <dgm:pt modelId="{83659A2D-2CBC-41D1-80C4-A0E5A2018CA2}" type="pres">
      <dgm:prSet presAssocID="{F9DD2A54-9710-446B-9CF4-CF0230D9906E}" presName="node" presStyleCnt="0"/>
      <dgm:spPr/>
    </dgm:pt>
    <dgm:pt modelId="{351E2D62-B68F-45E6-8177-221500E98E85}" type="pres">
      <dgm:prSet presAssocID="{F9DD2A54-9710-446B-9CF4-CF0230D9906E}" presName="parentNode" presStyleLbl="node1" presStyleIdx="1" presStyleCnt="3" custScaleX="115414" custLinFactNeighborX="-15981" custLinFactNeighborY="99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6B05C-38A3-4E1A-B8FB-4C5E9A8BAFF3}" type="pres">
      <dgm:prSet presAssocID="{F9DD2A54-9710-446B-9CF4-CF0230D9906E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E08F3-D93A-47F2-8474-587EF5C104EA}" type="pres">
      <dgm:prSet presAssocID="{8DE7F9B4-6502-46EB-844F-66B702C608D0}" presName="Name25" presStyleLbl="parChTrans1D1" presStyleIdx="1" presStyleCnt="2"/>
      <dgm:spPr/>
      <dgm:t>
        <a:bodyPr/>
        <a:lstStyle/>
        <a:p>
          <a:endParaRPr lang="ru-RU"/>
        </a:p>
      </dgm:t>
    </dgm:pt>
    <dgm:pt modelId="{76A7481B-5868-4F79-BEFE-D6B8510E7CA4}" type="pres">
      <dgm:prSet presAssocID="{FA06B9A3-DF97-4A85-B193-46C9BC786984}" presName="node" presStyleCnt="0"/>
      <dgm:spPr/>
    </dgm:pt>
    <dgm:pt modelId="{CD0AC6D3-A44E-4D7A-A86A-C9D96043BB04}" type="pres">
      <dgm:prSet presAssocID="{FA06B9A3-DF97-4A85-B193-46C9BC786984}" presName="parentNode" presStyleLbl="node1" presStyleIdx="2" presStyleCnt="3" custScaleX="115414" custLinFactNeighborX="-13047" custLinFactNeighborY="-18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BAF06-77EB-41B7-91DC-FDD3C50D499B}" type="pres">
      <dgm:prSet presAssocID="{FA06B9A3-DF97-4A85-B193-46C9BC786984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B93725-5541-43BC-9832-5B90002400E4}" type="presOf" srcId="{76E86DAA-D949-4295-92CE-8ABE5E0AE0EE}" destId="{24D6B05C-38A3-4E1A-B8FB-4C5E9A8BAFF3}" srcOrd="0" destOrd="1" presId="urn:microsoft.com/office/officeart/2005/8/layout/radial2"/>
    <dgm:cxn modelId="{A24AE196-F051-4771-8E2A-E945FBA04C3E}" type="presOf" srcId="{2E19469A-4C89-441C-9C94-F705F6D11B8A}" destId="{296BAF06-77EB-41B7-91DC-FDD3C50D499B}" srcOrd="0" destOrd="1" presId="urn:microsoft.com/office/officeart/2005/8/layout/radial2"/>
    <dgm:cxn modelId="{0CFE2B41-3DC9-4B3A-B8A4-DA458EEE4251}" type="presOf" srcId="{FA06B9A3-DF97-4A85-B193-46C9BC786984}" destId="{CD0AC6D3-A44E-4D7A-A86A-C9D96043BB04}" srcOrd="0" destOrd="0" presId="urn:microsoft.com/office/officeart/2005/8/layout/radial2"/>
    <dgm:cxn modelId="{B4A3BBC8-710B-4FD3-8112-34458295C911}" type="presOf" srcId="{F9DD2A54-9710-446B-9CF4-CF0230D9906E}" destId="{351E2D62-B68F-45E6-8177-221500E98E85}" srcOrd="0" destOrd="0" presId="urn:microsoft.com/office/officeart/2005/8/layout/radial2"/>
    <dgm:cxn modelId="{DF6D9F98-F45F-408D-92B3-3D566EF15E85}" srcId="{FA06B9A3-DF97-4A85-B193-46C9BC786984}" destId="{2A5DAC9E-C19C-4DD7-8A3F-69EA46317CBA}" srcOrd="0" destOrd="0" parTransId="{83D16216-6950-4515-B9F1-5B7127C29F84}" sibTransId="{CB9B4986-239C-4991-8142-85985F57F415}"/>
    <dgm:cxn modelId="{DC01CDAC-21E0-445C-AD10-4E83D125D889}" srcId="{F9DD2A54-9710-446B-9CF4-CF0230D9906E}" destId="{76E86DAA-D949-4295-92CE-8ABE5E0AE0EE}" srcOrd="1" destOrd="0" parTransId="{1AEF21E5-E94D-4B95-B399-6643644DFDD9}" sibTransId="{4A3F4CC8-6682-403D-9EF8-57077BDE155B}"/>
    <dgm:cxn modelId="{D7D92C19-7DA8-4E78-A532-F12F009D13E5}" type="presOf" srcId="{FDF5564C-51DB-4CEF-9CA9-1EA08DA442C9}" destId="{24D6B05C-38A3-4E1A-B8FB-4C5E9A8BAFF3}" srcOrd="0" destOrd="0" presId="urn:microsoft.com/office/officeart/2005/8/layout/radial2"/>
    <dgm:cxn modelId="{94B7ACE1-6130-4F68-A745-FFA68A9CA5AB}" type="presOf" srcId="{2A5DAC9E-C19C-4DD7-8A3F-69EA46317CBA}" destId="{296BAF06-77EB-41B7-91DC-FDD3C50D499B}" srcOrd="0" destOrd="0" presId="urn:microsoft.com/office/officeart/2005/8/layout/radial2"/>
    <dgm:cxn modelId="{6D2356C3-10F3-443C-ABC8-9F30AF09FC54}" srcId="{F9DD2A54-9710-446B-9CF4-CF0230D9906E}" destId="{FDF5564C-51DB-4CEF-9CA9-1EA08DA442C9}" srcOrd="0" destOrd="0" parTransId="{EFA3E026-C600-4DD1-B1B1-7CF94CA45E19}" sibTransId="{92184052-76DC-45DA-8734-FEA5A1F2AD59}"/>
    <dgm:cxn modelId="{0A8EF09F-B346-47FA-A106-FD4D4773A13F}" type="presOf" srcId="{3BE0AF43-D309-4781-848E-112B6100951F}" destId="{FBF491DC-58EF-487C-8AE8-A589AFC628E7}" srcOrd="0" destOrd="0" presId="urn:microsoft.com/office/officeart/2005/8/layout/radial2"/>
    <dgm:cxn modelId="{442ED9F6-A220-47F5-BFB8-EDFF983319C5}" srcId="{3BE0AF43-D309-4781-848E-112B6100951F}" destId="{FA06B9A3-DF97-4A85-B193-46C9BC786984}" srcOrd="1" destOrd="0" parTransId="{8DE7F9B4-6502-46EB-844F-66B702C608D0}" sibTransId="{489E35F6-58B4-426A-B725-3630B0410443}"/>
    <dgm:cxn modelId="{33B45272-2B05-47FE-9E63-9F16E5150F92}" srcId="{3BE0AF43-D309-4781-848E-112B6100951F}" destId="{F9DD2A54-9710-446B-9CF4-CF0230D9906E}" srcOrd="0" destOrd="0" parTransId="{5344C97F-2150-4E45-A92F-D537F71C8871}" sibTransId="{6641755A-06E5-4C15-AEB3-739BBAABDC7D}"/>
    <dgm:cxn modelId="{CC912DE4-8025-4A03-A33E-52DE7F255083}" type="presOf" srcId="{8DE7F9B4-6502-46EB-844F-66B702C608D0}" destId="{137E08F3-D93A-47F2-8474-587EF5C104EA}" srcOrd="0" destOrd="0" presId="urn:microsoft.com/office/officeart/2005/8/layout/radial2"/>
    <dgm:cxn modelId="{84458142-6808-4629-8C84-D7AC6BB13EA5}" type="presOf" srcId="{5344C97F-2150-4E45-A92F-D537F71C8871}" destId="{D2ED3BFA-D70D-4277-9CCE-DA521E3540CC}" srcOrd="0" destOrd="0" presId="urn:microsoft.com/office/officeart/2005/8/layout/radial2"/>
    <dgm:cxn modelId="{DC1B67A7-DC41-4F5B-8663-9CEAA2013663}" srcId="{FA06B9A3-DF97-4A85-B193-46C9BC786984}" destId="{2E19469A-4C89-441C-9C94-F705F6D11B8A}" srcOrd="1" destOrd="0" parTransId="{F8DD5B1F-2CE7-4A0E-A203-C97FFF02FDDD}" sibTransId="{F6337859-1118-4FDF-B096-751A5738086D}"/>
    <dgm:cxn modelId="{9B8ACBE3-E781-49CC-B20D-8F41F267A6E7}" type="presParOf" srcId="{FBF491DC-58EF-487C-8AE8-A589AFC628E7}" destId="{F09FC6CE-DB19-4B3E-AD59-3A26B6E1DB1A}" srcOrd="0" destOrd="0" presId="urn:microsoft.com/office/officeart/2005/8/layout/radial2"/>
    <dgm:cxn modelId="{6D053D26-F35C-451D-80B8-079B2FFFE0F0}" type="presParOf" srcId="{F09FC6CE-DB19-4B3E-AD59-3A26B6E1DB1A}" destId="{5CD7E326-10D7-458D-9854-719E08174E4A}" srcOrd="0" destOrd="0" presId="urn:microsoft.com/office/officeart/2005/8/layout/radial2"/>
    <dgm:cxn modelId="{B2BDC25F-1A31-4EF3-9DF4-112B287039FF}" type="presParOf" srcId="{5CD7E326-10D7-458D-9854-719E08174E4A}" destId="{82C2D0BC-46D1-4326-B25C-B5E35E5879AD}" srcOrd="0" destOrd="0" presId="urn:microsoft.com/office/officeart/2005/8/layout/radial2"/>
    <dgm:cxn modelId="{2CD8B5FD-149D-43B5-9659-6A82B204EE0A}" type="presParOf" srcId="{5CD7E326-10D7-458D-9854-719E08174E4A}" destId="{64BCD868-51CB-4577-99EB-CFE567585565}" srcOrd="1" destOrd="0" presId="urn:microsoft.com/office/officeart/2005/8/layout/radial2"/>
    <dgm:cxn modelId="{09902AFF-A9B4-4E8D-B3CF-EF92DBC6666F}" type="presParOf" srcId="{F09FC6CE-DB19-4B3E-AD59-3A26B6E1DB1A}" destId="{D2ED3BFA-D70D-4277-9CCE-DA521E3540CC}" srcOrd="1" destOrd="0" presId="urn:microsoft.com/office/officeart/2005/8/layout/radial2"/>
    <dgm:cxn modelId="{EA339722-2490-437A-8949-44444AAD90F0}" type="presParOf" srcId="{F09FC6CE-DB19-4B3E-AD59-3A26B6E1DB1A}" destId="{83659A2D-2CBC-41D1-80C4-A0E5A2018CA2}" srcOrd="2" destOrd="0" presId="urn:microsoft.com/office/officeart/2005/8/layout/radial2"/>
    <dgm:cxn modelId="{FE0C61D4-50B0-448C-9396-9FE74D565726}" type="presParOf" srcId="{83659A2D-2CBC-41D1-80C4-A0E5A2018CA2}" destId="{351E2D62-B68F-45E6-8177-221500E98E85}" srcOrd="0" destOrd="0" presId="urn:microsoft.com/office/officeart/2005/8/layout/radial2"/>
    <dgm:cxn modelId="{5B5B6C37-8FA0-41F1-B777-3938BDCAB8CC}" type="presParOf" srcId="{83659A2D-2CBC-41D1-80C4-A0E5A2018CA2}" destId="{24D6B05C-38A3-4E1A-B8FB-4C5E9A8BAFF3}" srcOrd="1" destOrd="0" presId="urn:microsoft.com/office/officeart/2005/8/layout/radial2"/>
    <dgm:cxn modelId="{75E7930E-B4E2-459C-ABFD-7D9F3F41F6E3}" type="presParOf" srcId="{F09FC6CE-DB19-4B3E-AD59-3A26B6E1DB1A}" destId="{137E08F3-D93A-47F2-8474-587EF5C104EA}" srcOrd="3" destOrd="0" presId="urn:microsoft.com/office/officeart/2005/8/layout/radial2"/>
    <dgm:cxn modelId="{C29493D2-6348-415E-9EA3-92B65E7BC94A}" type="presParOf" srcId="{F09FC6CE-DB19-4B3E-AD59-3A26B6E1DB1A}" destId="{76A7481B-5868-4F79-BEFE-D6B8510E7CA4}" srcOrd="4" destOrd="0" presId="urn:microsoft.com/office/officeart/2005/8/layout/radial2"/>
    <dgm:cxn modelId="{4CAC6425-5D79-4452-A078-0F95516239CD}" type="presParOf" srcId="{76A7481B-5868-4F79-BEFE-D6B8510E7CA4}" destId="{CD0AC6D3-A44E-4D7A-A86A-C9D96043BB04}" srcOrd="0" destOrd="0" presId="urn:microsoft.com/office/officeart/2005/8/layout/radial2"/>
    <dgm:cxn modelId="{92FEC450-64A6-4F53-AC11-54C708DC7DF8}" type="presParOf" srcId="{76A7481B-5868-4F79-BEFE-D6B8510E7CA4}" destId="{296BAF06-77EB-41B7-91DC-FDD3C50D499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D16843-FDE4-4C78-8832-B71AE07F06B5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8EA248E-8083-4A63-A3B1-9D0B341203A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Исследовательский характер</a:t>
          </a:r>
          <a:endParaRPr lang="ru-RU" b="1" dirty="0">
            <a:solidFill>
              <a:schemeClr val="tx1"/>
            </a:solidFill>
          </a:endParaRPr>
        </a:p>
      </dgm:t>
    </dgm:pt>
    <dgm:pt modelId="{568C3BF2-207A-4B0C-9C04-1CF5DE934291}" type="parTrans" cxnId="{CCECAE13-D692-4E6D-A348-27A225F5B575}">
      <dgm:prSet/>
      <dgm:spPr/>
      <dgm:t>
        <a:bodyPr/>
        <a:lstStyle/>
        <a:p>
          <a:endParaRPr lang="ru-RU"/>
        </a:p>
      </dgm:t>
    </dgm:pt>
    <dgm:pt modelId="{5ECA2164-FEC4-4250-AD57-009A8BEE2BDD}" type="sibTrans" cxnId="{CCECAE13-D692-4E6D-A348-27A225F5B575}">
      <dgm:prSet/>
      <dgm:spPr/>
      <dgm:t>
        <a:bodyPr/>
        <a:lstStyle/>
        <a:p>
          <a:endParaRPr lang="ru-RU"/>
        </a:p>
      </dgm:t>
    </dgm:pt>
    <dgm:pt modelId="{BBE60A69-3313-42CB-9504-DD25EC12790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Легкость для самостоятельных занятий детей</a:t>
          </a:r>
          <a:endParaRPr lang="ru-RU" b="1" dirty="0">
            <a:solidFill>
              <a:schemeClr val="tx1"/>
            </a:solidFill>
          </a:endParaRPr>
        </a:p>
      </dgm:t>
    </dgm:pt>
    <dgm:pt modelId="{988A686D-D2F5-42AE-BAA7-2377CB6A262C}" type="parTrans" cxnId="{E7FDCEA3-2ABB-49F9-88D8-B60C5B8AC39A}">
      <dgm:prSet/>
      <dgm:spPr/>
      <dgm:t>
        <a:bodyPr/>
        <a:lstStyle/>
        <a:p>
          <a:endParaRPr lang="ru-RU"/>
        </a:p>
      </dgm:t>
    </dgm:pt>
    <dgm:pt modelId="{39306272-E298-4367-8BEF-BF916E268C93}" type="sibTrans" cxnId="{E7FDCEA3-2ABB-49F9-88D8-B60C5B8AC39A}">
      <dgm:prSet/>
      <dgm:spPr/>
      <dgm:t>
        <a:bodyPr/>
        <a:lstStyle/>
        <a:p>
          <a:endParaRPr lang="ru-RU"/>
        </a:p>
      </dgm:t>
    </dgm:pt>
    <dgm:pt modelId="{860221B6-4F65-496C-945B-6A83D85FCD5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Развитие широкого спектра навыков и представлений</a:t>
          </a:r>
          <a:endParaRPr lang="ru-RU" b="1" dirty="0">
            <a:solidFill>
              <a:schemeClr val="tx1"/>
            </a:solidFill>
          </a:endParaRPr>
        </a:p>
      </dgm:t>
    </dgm:pt>
    <dgm:pt modelId="{FD19EC4D-70DD-496E-8395-C34ED50BDBAB}" type="parTrans" cxnId="{A377BF13-36F4-4100-A5B6-535C8717BB6F}">
      <dgm:prSet/>
      <dgm:spPr/>
      <dgm:t>
        <a:bodyPr/>
        <a:lstStyle/>
        <a:p>
          <a:endParaRPr lang="ru-RU"/>
        </a:p>
      </dgm:t>
    </dgm:pt>
    <dgm:pt modelId="{19CF5E84-6B3F-4602-9254-85B08346D975}" type="sibTrans" cxnId="{A377BF13-36F4-4100-A5B6-535C8717BB6F}">
      <dgm:prSet/>
      <dgm:spPr/>
      <dgm:t>
        <a:bodyPr/>
        <a:lstStyle/>
        <a:p>
          <a:endParaRPr lang="ru-RU"/>
        </a:p>
      </dgm:t>
    </dgm:pt>
    <dgm:pt modelId="{C7BC370C-9E3E-43E4-AC2A-CA9D2784A8F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Занимательность</a:t>
          </a:r>
          <a:endParaRPr lang="ru-RU" b="1" dirty="0">
            <a:solidFill>
              <a:schemeClr val="tx1"/>
            </a:solidFill>
          </a:endParaRPr>
        </a:p>
      </dgm:t>
    </dgm:pt>
    <dgm:pt modelId="{F37E3D54-EE15-4912-8EC1-C8D54EE32D6F}" type="parTrans" cxnId="{EFBBA3A8-8C67-47F4-B533-8F837503634E}">
      <dgm:prSet/>
      <dgm:spPr/>
      <dgm:t>
        <a:bodyPr/>
        <a:lstStyle/>
        <a:p>
          <a:endParaRPr lang="ru-RU"/>
        </a:p>
      </dgm:t>
    </dgm:pt>
    <dgm:pt modelId="{EBD4322B-A577-41A6-AB99-143F142CB9D9}" type="sibTrans" cxnId="{EFBBA3A8-8C67-47F4-B533-8F837503634E}">
      <dgm:prSet/>
      <dgm:spPr/>
      <dgm:t>
        <a:bodyPr/>
        <a:lstStyle/>
        <a:p>
          <a:endParaRPr lang="ru-RU"/>
        </a:p>
      </dgm:t>
    </dgm:pt>
    <dgm:pt modelId="{0E98F75F-0148-44F9-AB4F-580DECEE784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Возрастное соответствие</a:t>
          </a:r>
          <a:endParaRPr lang="ru-RU" b="1" dirty="0">
            <a:solidFill>
              <a:schemeClr val="tx1"/>
            </a:solidFill>
          </a:endParaRPr>
        </a:p>
      </dgm:t>
    </dgm:pt>
    <dgm:pt modelId="{7B434FB1-EC7F-4240-A7CB-CD8093F831CF}" type="parTrans" cxnId="{69E1FEC2-B690-44FA-BC43-8D924B7045C8}">
      <dgm:prSet/>
      <dgm:spPr/>
      <dgm:t>
        <a:bodyPr/>
        <a:lstStyle/>
        <a:p>
          <a:endParaRPr lang="ru-RU"/>
        </a:p>
      </dgm:t>
    </dgm:pt>
    <dgm:pt modelId="{429A66F6-C9D6-4C5F-B116-52A035406AFF}" type="sibTrans" cxnId="{69E1FEC2-B690-44FA-BC43-8D924B7045C8}">
      <dgm:prSet/>
      <dgm:spPr/>
      <dgm:t>
        <a:bodyPr/>
        <a:lstStyle/>
        <a:p>
          <a:endParaRPr lang="ru-RU"/>
        </a:p>
      </dgm:t>
    </dgm:pt>
    <dgm:pt modelId="{591B8A8C-FDFE-468F-BF64-3790DA745CD8}" type="pres">
      <dgm:prSet presAssocID="{39D16843-FDE4-4C78-8832-B71AE07F06B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C1132D0-93CB-4FEA-A87F-186DAE5C769B}" type="pres">
      <dgm:prSet presAssocID="{39D16843-FDE4-4C78-8832-B71AE07F06B5}" presName="Name1" presStyleCnt="0"/>
      <dgm:spPr/>
    </dgm:pt>
    <dgm:pt modelId="{635C3A55-3F8F-4813-9842-B3B2BE41756B}" type="pres">
      <dgm:prSet presAssocID="{39D16843-FDE4-4C78-8832-B71AE07F06B5}" presName="cycle" presStyleCnt="0"/>
      <dgm:spPr/>
    </dgm:pt>
    <dgm:pt modelId="{392C1304-ED82-4E83-B5A9-1154DD985B2C}" type="pres">
      <dgm:prSet presAssocID="{39D16843-FDE4-4C78-8832-B71AE07F06B5}" presName="srcNode" presStyleLbl="node1" presStyleIdx="0" presStyleCnt="5"/>
      <dgm:spPr/>
    </dgm:pt>
    <dgm:pt modelId="{5543D251-D0E2-469D-8EF8-1E9D89238F03}" type="pres">
      <dgm:prSet presAssocID="{39D16843-FDE4-4C78-8832-B71AE07F06B5}" presName="conn" presStyleLbl="parChTrans1D2" presStyleIdx="0" presStyleCnt="1"/>
      <dgm:spPr/>
      <dgm:t>
        <a:bodyPr/>
        <a:lstStyle/>
        <a:p>
          <a:endParaRPr lang="ru-RU"/>
        </a:p>
      </dgm:t>
    </dgm:pt>
    <dgm:pt modelId="{5CBA1414-69B4-4435-ABFE-A384D013F5CF}" type="pres">
      <dgm:prSet presAssocID="{39D16843-FDE4-4C78-8832-B71AE07F06B5}" presName="extraNode" presStyleLbl="node1" presStyleIdx="0" presStyleCnt="5"/>
      <dgm:spPr/>
    </dgm:pt>
    <dgm:pt modelId="{68971B9F-1017-423F-B81E-CDC5C8A6FC78}" type="pres">
      <dgm:prSet presAssocID="{39D16843-FDE4-4C78-8832-B71AE07F06B5}" presName="dstNode" presStyleLbl="node1" presStyleIdx="0" presStyleCnt="5"/>
      <dgm:spPr/>
    </dgm:pt>
    <dgm:pt modelId="{71AF53A1-E736-48D0-8013-052476557432}" type="pres">
      <dgm:prSet presAssocID="{78EA248E-8083-4A63-A3B1-9D0B341203A2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555B2-3722-4DDA-AE70-61007F3AD2C6}" type="pres">
      <dgm:prSet presAssocID="{78EA248E-8083-4A63-A3B1-9D0B341203A2}" presName="accent_1" presStyleCnt="0"/>
      <dgm:spPr/>
    </dgm:pt>
    <dgm:pt modelId="{1F6F3E32-181F-4AEE-8BEB-30F9E445B8B1}" type="pres">
      <dgm:prSet presAssocID="{78EA248E-8083-4A63-A3B1-9D0B341203A2}" presName="accentRepeatNode" presStyleLbl="solidFgAcc1" presStyleIdx="0" presStyleCnt="5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coolSlant"/>
          <a:bevelB w="152400"/>
        </a:sp3d>
      </dgm:spPr>
    </dgm:pt>
    <dgm:pt modelId="{6257BDF2-308B-4C13-B7DB-AA044057FC50}" type="pres">
      <dgm:prSet presAssocID="{BBE60A69-3313-42CB-9504-DD25EC12790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BAB87-76F3-4617-A0C7-29FDE77B16DF}" type="pres">
      <dgm:prSet presAssocID="{BBE60A69-3313-42CB-9504-DD25EC127906}" presName="accent_2" presStyleCnt="0"/>
      <dgm:spPr/>
    </dgm:pt>
    <dgm:pt modelId="{6810F3A8-D764-442B-9663-9139008D7DB3}" type="pres">
      <dgm:prSet presAssocID="{BBE60A69-3313-42CB-9504-DD25EC127906}" presName="accentRepeatNode" presStyleLbl="solidFgAcc1" presStyleIdx="1" presStyleCnt="5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coolSlant"/>
          <a:bevelB w="152400"/>
        </a:sp3d>
      </dgm:spPr>
    </dgm:pt>
    <dgm:pt modelId="{3443A91A-6E93-4504-8F2B-49653F48456A}" type="pres">
      <dgm:prSet presAssocID="{860221B6-4F65-496C-945B-6A83D85FCD50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184CC-302D-4CF3-BDDF-D8E8DBCD4810}" type="pres">
      <dgm:prSet presAssocID="{860221B6-4F65-496C-945B-6A83D85FCD50}" presName="accent_3" presStyleCnt="0"/>
      <dgm:spPr/>
    </dgm:pt>
    <dgm:pt modelId="{E541B9FB-BC5E-480B-BE41-CF852E7FA87A}" type="pres">
      <dgm:prSet presAssocID="{860221B6-4F65-496C-945B-6A83D85FCD50}" presName="accentRepeatNode" presStyleLbl="solidFgAcc1" presStyleIdx="2" presStyleCnt="5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coolSlant"/>
          <a:bevelB w="152400"/>
        </a:sp3d>
      </dgm:spPr>
    </dgm:pt>
    <dgm:pt modelId="{363F1D49-F42A-4A6F-BE7E-EF040EAEDD19}" type="pres">
      <dgm:prSet presAssocID="{0E98F75F-0148-44F9-AB4F-580DECEE784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2D0A0-4699-4EA9-94C1-E8BEED486ABB}" type="pres">
      <dgm:prSet presAssocID="{0E98F75F-0148-44F9-AB4F-580DECEE784B}" presName="accent_4" presStyleCnt="0"/>
      <dgm:spPr/>
    </dgm:pt>
    <dgm:pt modelId="{310DD54D-A45E-4CEC-9142-1B8E8527D64E}" type="pres">
      <dgm:prSet presAssocID="{0E98F75F-0148-44F9-AB4F-580DECEE784B}" presName="accentRepeatNode" presStyleLbl="solidFgAcc1" presStyleIdx="3" presStyleCnt="5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coolSlant"/>
          <a:bevelB w="152400"/>
        </a:sp3d>
      </dgm:spPr>
    </dgm:pt>
    <dgm:pt modelId="{9EB14E97-18E0-4547-A311-54D35254A76F}" type="pres">
      <dgm:prSet presAssocID="{C7BC370C-9E3E-43E4-AC2A-CA9D2784A8F8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55920-A76D-4D03-892F-459651058E05}" type="pres">
      <dgm:prSet presAssocID="{C7BC370C-9E3E-43E4-AC2A-CA9D2784A8F8}" presName="accent_5" presStyleCnt="0"/>
      <dgm:spPr/>
    </dgm:pt>
    <dgm:pt modelId="{D9E5D896-E656-415B-B815-4BCCA90A2A8D}" type="pres">
      <dgm:prSet presAssocID="{C7BC370C-9E3E-43E4-AC2A-CA9D2784A8F8}" presName="accentRepeatNode" presStyleLbl="solidFgAcc1" presStyleIdx="4" presStyleCnt="5"/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coolSlant"/>
          <a:bevelB w="152400"/>
        </a:sp3d>
      </dgm:spPr>
    </dgm:pt>
  </dgm:ptLst>
  <dgm:cxnLst>
    <dgm:cxn modelId="{DC67E17D-50EA-4599-9122-6255D408C99D}" type="presOf" srcId="{78EA248E-8083-4A63-A3B1-9D0B341203A2}" destId="{71AF53A1-E736-48D0-8013-052476557432}" srcOrd="0" destOrd="0" presId="urn:microsoft.com/office/officeart/2008/layout/VerticalCurvedList"/>
    <dgm:cxn modelId="{CCECAE13-D692-4E6D-A348-27A225F5B575}" srcId="{39D16843-FDE4-4C78-8832-B71AE07F06B5}" destId="{78EA248E-8083-4A63-A3B1-9D0B341203A2}" srcOrd="0" destOrd="0" parTransId="{568C3BF2-207A-4B0C-9C04-1CF5DE934291}" sibTransId="{5ECA2164-FEC4-4250-AD57-009A8BEE2BDD}"/>
    <dgm:cxn modelId="{E68AD8A8-AACF-4016-AA01-7C0E7ECADC34}" type="presOf" srcId="{860221B6-4F65-496C-945B-6A83D85FCD50}" destId="{3443A91A-6E93-4504-8F2B-49653F48456A}" srcOrd="0" destOrd="0" presId="urn:microsoft.com/office/officeart/2008/layout/VerticalCurvedList"/>
    <dgm:cxn modelId="{90F825F8-85C7-4329-AC52-407AD37D4A6E}" type="presOf" srcId="{0E98F75F-0148-44F9-AB4F-580DECEE784B}" destId="{363F1D49-F42A-4A6F-BE7E-EF040EAEDD19}" srcOrd="0" destOrd="0" presId="urn:microsoft.com/office/officeart/2008/layout/VerticalCurvedList"/>
    <dgm:cxn modelId="{EFBBA3A8-8C67-47F4-B533-8F837503634E}" srcId="{39D16843-FDE4-4C78-8832-B71AE07F06B5}" destId="{C7BC370C-9E3E-43E4-AC2A-CA9D2784A8F8}" srcOrd="4" destOrd="0" parTransId="{F37E3D54-EE15-4912-8EC1-C8D54EE32D6F}" sibTransId="{EBD4322B-A577-41A6-AB99-143F142CB9D9}"/>
    <dgm:cxn modelId="{E49892C9-E164-4546-8310-BF2059095A4E}" type="presOf" srcId="{5ECA2164-FEC4-4250-AD57-009A8BEE2BDD}" destId="{5543D251-D0E2-469D-8EF8-1E9D89238F03}" srcOrd="0" destOrd="0" presId="urn:microsoft.com/office/officeart/2008/layout/VerticalCurvedList"/>
    <dgm:cxn modelId="{95E76E28-D65F-417C-92B0-4FF2E18358D9}" type="presOf" srcId="{39D16843-FDE4-4C78-8832-B71AE07F06B5}" destId="{591B8A8C-FDFE-468F-BF64-3790DA745CD8}" srcOrd="0" destOrd="0" presId="urn:microsoft.com/office/officeart/2008/layout/VerticalCurvedList"/>
    <dgm:cxn modelId="{E7FDCEA3-2ABB-49F9-88D8-B60C5B8AC39A}" srcId="{39D16843-FDE4-4C78-8832-B71AE07F06B5}" destId="{BBE60A69-3313-42CB-9504-DD25EC127906}" srcOrd="1" destOrd="0" parTransId="{988A686D-D2F5-42AE-BAA7-2377CB6A262C}" sibTransId="{39306272-E298-4367-8BEF-BF916E268C93}"/>
    <dgm:cxn modelId="{69E1FEC2-B690-44FA-BC43-8D924B7045C8}" srcId="{39D16843-FDE4-4C78-8832-B71AE07F06B5}" destId="{0E98F75F-0148-44F9-AB4F-580DECEE784B}" srcOrd="3" destOrd="0" parTransId="{7B434FB1-EC7F-4240-A7CB-CD8093F831CF}" sibTransId="{429A66F6-C9D6-4C5F-B116-52A035406AFF}"/>
    <dgm:cxn modelId="{F4A35A50-3E93-4357-9FE3-4A980D14031C}" type="presOf" srcId="{BBE60A69-3313-42CB-9504-DD25EC127906}" destId="{6257BDF2-308B-4C13-B7DB-AA044057FC50}" srcOrd="0" destOrd="0" presId="urn:microsoft.com/office/officeart/2008/layout/VerticalCurvedList"/>
    <dgm:cxn modelId="{A377BF13-36F4-4100-A5B6-535C8717BB6F}" srcId="{39D16843-FDE4-4C78-8832-B71AE07F06B5}" destId="{860221B6-4F65-496C-945B-6A83D85FCD50}" srcOrd="2" destOrd="0" parTransId="{FD19EC4D-70DD-496E-8395-C34ED50BDBAB}" sibTransId="{19CF5E84-6B3F-4602-9254-85B08346D975}"/>
    <dgm:cxn modelId="{31883AF4-C460-4D20-BD7C-E948CDB14308}" type="presOf" srcId="{C7BC370C-9E3E-43E4-AC2A-CA9D2784A8F8}" destId="{9EB14E97-18E0-4547-A311-54D35254A76F}" srcOrd="0" destOrd="0" presId="urn:microsoft.com/office/officeart/2008/layout/VerticalCurvedList"/>
    <dgm:cxn modelId="{B2B7C512-495E-4BF7-BADB-1F1617BBAC1A}" type="presParOf" srcId="{591B8A8C-FDFE-468F-BF64-3790DA745CD8}" destId="{BC1132D0-93CB-4FEA-A87F-186DAE5C769B}" srcOrd="0" destOrd="0" presId="urn:microsoft.com/office/officeart/2008/layout/VerticalCurvedList"/>
    <dgm:cxn modelId="{3157C6DB-EBA8-4E41-BD00-566C4138760C}" type="presParOf" srcId="{BC1132D0-93CB-4FEA-A87F-186DAE5C769B}" destId="{635C3A55-3F8F-4813-9842-B3B2BE41756B}" srcOrd="0" destOrd="0" presId="urn:microsoft.com/office/officeart/2008/layout/VerticalCurvedList"/>
    <dgm:cxn modelId="{0B55B84C-B55B-4274-97AF-A52D33B4DB45}" type="presParOf" srcId="{635C3A55-3F8F-4813-9842-B3B2BE41756B}" destId="{392C1304-ED82-4E83-B5A9-1154DD985B2C}" srcOrd="0" destOrd="0" presId="urn:microsoft.com/office/officeart/2008/layout/VerticalCurvedList"/>
    <dgm:cxn modelId="{FAC29A86-DBA4-4F40-9440-EF00E284292B}" type="presParOf" srcId="{635C3A55-3F8F-4813-9842-B3B2BE41756B}" destId="{5543D251-D0E2-469D-8EF8-1E9D89238F03}" srcOrd="1" destOrd="0" presId="urn:microsoft.com/office/officeart/2008/layout/VerticalCurvedList"/>
    <dgm:cxn modelId="{75131F94-1953-4D1A-8659-F900CB1A1CF6}" type="presParOf" srcId="{635C3A55-3F8F-4813-9842-B3B2BE41756B}" destId="{5CBA1414-69B4-4435-ABFE-A384D013F5CF}" srcOrd="2" destOrd="0" presId="urn:microsoft.com/office/officeart/2008/layout/VerticalCurvedList"/>
    <dgm:cxn modelId="{ED530B6C-C1F4-4207-8161-56205BB093FF}" type="presParOf" srcId="{635C3A55-3F8F-4813-9842-B3B2BE41756B}" destId="{68971B9F-1017-423F-B81E-CDC5C8A6FC78}" srcOrd="3" destOrd="0" presId="urn:microsoft.com/office/officeart/2008/layout/VerticalCurvedList"/>
    <dgm:cxn modelId="{0EDB0DDA-548A-429D-A94A-EA36C06025F9}" type="presParOf" srcId="{BC1132D0-93CB-4FEA-A87F-186DAE5C769B}" destId="{71AF53A1-E736-48D0-8013-052476557432}" srcOrd="1" destOrd="0" presId="urn:microsoft.com/office/officeart/2008/layout/VerticalCurvedList"/>
    <dgm:cxn modelId="{3D064A38-40B3-4912-9BED-CBE1E968448F}" type="presParOf" srcId="{BC1132D0-93CB-4FEA-A87F-186DAE5C769B}" destId="{CB5555B2-3722-4DDA-AE70-61007F3AD2C6}" srcOrd="2" destOrd="0" presId="urn:microsoft.com/office/officeart/2008/layout/VerticalCurvedList"/>
    <dgm:cxn modelId="{894C7131-DA64-44A2-B195-6EDEDC5F2244}" type="presParOf" srcId="{CB5555B2-3722-4DDA-AE70-61007F3AD2C6}" destId="{1F6F3E32-181F-4AEE-8BEB-30F9E445B8B1}" srcOrd="0" destOrd="0" presId="urn:microsoft.com/office/officeart/2008/layout/VerticalCurvedList"/>
    <dgm:cxn modelId="{F6B9E8B9-2C3C-4689-8BF2-D8CC3EE609C8}" type="presParOf" srcId="{BC1132D0-93CB-4FEA-A87F-186DAE5C769B}" destId="{6257BDF2-308B-4C13-B7DB-AA044057FC50}" srcOrd="3" destOrd="0" presId="urn:microsoft.com/office/officeart/2008/layout/VerticalCurvedList"/>
    <dgm:cxn modelId="{20DDD89A-FA90-4F93-B6A6-CBFC3B3B6F7F}" type="presParOf" srcId="{BC1132D0-93CB-4FEA-A87F-186DAE5C769B}" destId="{2CDBAB87-76F3-4617-A0C7-29FDE77B16DF}" srcOrd="4" destOrd="0" presId="urn:microsoft.com/office/officeart/2008/layout/VerticalCurvedList"/>
    <dgm:cxn modelId="{C353A967-B1F2-445B-8923-2DDAF7CBA2CA}" type="presParOf" srcId="{2CDBAB87-76F3-4617-A0C7-29FDE77B16DF}" destId="{6810F3A8-D764-442B-9663-9139008D7DB3}" srcOrd="0" destOrd="0" presId="urn:microsoft.com/office/officeart/2008/layout/VerticalCurvedList"/>
    <dgm:cxn modelId="{0EDB60FC-8CC6-48FF-BF88-AA83D1DDBF57}" type="presParOf" srcId="{BC1132D0-93CB-4FEA-A87F-186DAE5C769B}" destId="{3443A91A-6E93-4504-8F2B-49653F48456A}" srcOrd="5" destOrd="0" presId="urn:microsoft.com/office/officeart/2008/layout/VerticalCurvedList"/>
    <dgm:cxn modelId="{F3FAE9BD-6657-4CD4-BDD3-0B0961E5FEB8}" type="presParOf" srcId="{BC1132D0-93CB-4FEA-A87F-186DAE5C769B}" destId="{0CB184CC-302D-4CF3-BDDF-D8E8DBCD4810}" srcOrd="6" destOrd="0" presId="urn:microsoft.com/office/officeart/2008/layout/VerticalCurvedList"/>
    <dgm:cxn modelId="{91E1027F-368E-4D4A-A6E2-16AFC275B2DC}" type="presParOf" srcId="{0CB184CC-302D-4CF3-BDDF-D8E8DBCD4810}" destId="{E541B9FB-BC5E-480B-BE41-CF852E7FA87A}" srcOrd="0" destOrd="0" presId="urn:microsoft.com/office/officeart/2008/layout/VerticalCurvedList"/>
    <dgm:cxn modelId="{AD90EDAE-2022-431F-8726-585BB6074409}" type="presParOf" srcId="{BC1132D0-93CB-4FEA-A87F-186DAE5C769B}" destId="{363F1D49-F42A-4A6F-BE7E-EF040EAEDD19}" srcOrd="7" destOrd="0" presId="urn:microsoft.com/office/officeart/2008/layout/VerticalCurvedList"/>
    <dgm:cxn modelId="{D70532E4-5BF8-4916-9C55-ED7956E08D7F}" type="presParOf" srcId="{BC1132D0-93CB-4FEA-A87F-186DAE5C769B}" destId="{1082D0A0-4699-4EA9-94C1-E8BEED486ABB}" srcOrd="8" destOrd="0" presId="urn:microsoft.com/office/officeart/2008/layout/VerticalCurvedList"/>
    <dgm:cxn modelId="{5C15DBEB-D0C9-41A7-A777-34CD581A218B}" type="presParOf" srcId="{1082D0A0-4699-4EA9-94C1-E8BEED486ABB}" destId="{310DD54D-A45E-4CEC-9142-1B8E8527D64E}" srcOrd="0" destOrd="0" presId="urn:microsoft.com/office/officeart/2008/layout/VerticalCurvedList"/>
    <dgm:cxn modelId="{4CD7396C-CF7B-4A6E-B4AA-831DCFC5CC0C}" type="presParOf" srcId="{BC1132D0-93CB-4FEA-A87F-186DAE5C769B}" destId="{9EB14E97-18E0-4547-A311-54D35254A76F}" srcOrd="9" destOrd="0" presId="urn:microsoft.com/office/officeart/2008/layout/VerticalCurvedList"/>
    <dgm:cxn modelId="{D4A3CBEA-C818-48CA-9360-3BF18B0ED3C2}" type="presParOf" srcId="{BC1132D0-93CB-4FEA-A87F-186DAE5C769B}" destId="{A9555920-A76D-4D03-892F-459651058E05}" srcOrd="10" destOrd="0" presId="urn:microsoft.com/office/officeart/2008/layout/VerticalCurvedList"/>
    <dgm:cxn modelId="{B7753902-68DC-4B38-A8CC-F7EF150ECB8B}" type="presParOf" srcId="{A9555920-A76D-4D03-892F-459651058E05}" destId="{D9E5D896-E656-415B-B815-4BCCA90A2A8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CEB8EA-A581-4CEE-AAA6-213CD584031C}" type="doc">
      <dgm:prSet loTypeId="urn:microsoft.com/office/officeart/2005/8/layout/vList3#3" loCatId="list" qsTypeId="urn:microsoft.com/office/officeart/2005/8/quickstyle/3d3" qsCatId="3D" csTypeId="urn:microsoft.com/office/officeart/2005/8/colors/colorful4" csCatId="colorful" phldr="1"/>
      <dgm:spPr/>
    </dgm:pt>
    <dgm:pt modelId="{6C385A48-1450-41F7-B6FE-3FFC67C5A6B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Развитие воображения, мышления, памяти</a:t>
          </a:r>
          <a:endParaRPr lang="ru-RU" b="1" dirty="0">
            <a:solidFill>
              <a:schemeClr val="tx1"/>
            </a:solidFill>
          </a:endParaRPr>
        </a:p>
      </dgm:t>
    </dgm:pt>
    <dgm:pt modelId="{FAFC8B60-584F-47C3-89C1-0C8E1D03507E}" type="parTrans" cxnId="{7C5F6334-38DD-4DA4-8236-9384263B7102}">
      <dgm:prSet/>
      <dgm:spPr/>
      <dgm:t>
        <a:bodyPr/>
        <a:lstStyle/>
        <a:p>
          <a:endParaRPr lang="ru-RU"/>
        </a:p>
      </dgm:t>
    </dgm:pt>
    <dgm:pt modelId="{2035EEC6-3A2C-4208-BAE4-6BA1E3CE4108}" type="sibTrans" cxnId="{7C5F6334-38DD-4DA4-8236-9384263B7102}">
      <dgm:prSet/>
      <dgm:spPr/>
      <dgm:t>
        <a:bodyPr/>
        <a:lstStyle/>
        <a:p>
          <a:endParaRPr lang="ru-RU"/>
        </a:p>
      </dgm:t>
    </dgm:pt>
    <dgm:pt modelId="{7FFA5D78-6408-4C78-8924-E5BBF148891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Говорящие словари иностранных языков</a:t>
          </a:r>
          <a:endParaRPr lang="ru-RU" b="1" dirty="0">
            <a:solidFill>
              <a:schemeClr val="tx1"/>
            </a:solidFill>
          </a:endParaRPr>
        </a:p>
      </dgm:t>
    </dgm:pt>
    <dgm:pt modelId="{6A64F5BF-A00E-46D7-BB5D-4C72EADC6B92}" type="parTrans" cxnId="{0E30F017-0C50-4986-8B60-54B6A7DE2275}">
      <dgm:prSet/>
      <dgm:spPr/>
      <dgm:t>
        <a:bodyPr/>
        <a:lstStyle/>
        <a:p>
          <a:endParaRPr lang="ru-RU"/>
        </a:p>
      </dgm:t>
    </dgm:pt>
    <dgm:pt modelId="{B5A24025-6122-4143-BAAD-3ADD5AC17C79}" type="sibTrans" cxnId="{0E30F017-0C50-4986-8B60-54B6A7DE2275}">
      <dgm:prSet/>
      <dgm:spPr/>
      <dgm:t>
        <a:bodyPr/>
        <a:lstStyle/>
        <a:p>
          <a:endParaRPr lang="ru-RU"/>
        </a:p>
      </dgm:t>
    </dgm:pt>
    <dgm:pt modelId="{4C71F881-7360-4B1F-BB1C-BE8CB6540CB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Простейшие графические редакторы</a:t>
          </a:r>
          <a:endParaRPr lang="ru-RU" b="1" dirty="0">
            <a:solidFill>
              <a:schemeClr val="tx1"/>
            </a:solidFill>
          </a:endParaRPr>
        </a:p>
      </dgm:t>
    </dgm:pt>
    <dgm:pt modelId="{D2DA6538-A65A-47DB-AEBD-23F8BBAF5291}" type="parTrans" cxnId="{7E6821E0-A120-4AED-859C-83729EABE9BA}">
      <dgm:prSet/>
      <dgm:spPr/>
      <dgm:t>
        <a:bodyPr/>
        <a:lstStyle/>
        <a:p>
          <a:endParaRPr lang="ru-RU"/>
        </a:p>
      </dgm:t>
    </dgm:pt>
    <dgm:pt modelId="{FC5B37A4-CFA4-4039-A054-2F75E69D6CC8}" type="sibTrans" cxnId="{7E6821E0-A120-4AED-859C-83729EABE9BA}">
      <dgm:prSet/>
      <dgm:spPr/>
      <dgm:t>
        <a:bodyPr/>
        <a:lstStyle/>
        <a:p>
          <a:endParaRPr lang="ru-RU"/>
        </a:p>
      </dgm:t>
    </dgm:pt>
    <dgm:pt modelId="{1F3BB3E5-0131-46F9-8686-9837536A262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Использование мультимедийных презентаций</a:t>
          </a:r>
          <a:endParaRPr lang="ru-RU" b="1" dirty="0">
            <a:solidFill>
              <a:schemeClr val="tx1"/>
            </a:solidFill>
          </a:endParaRPr>
        </a:p>
      </dgm:t>
    </dgm:pt>
    <dgm:pt modelId="{F1F5FD12-9179-41FF-A9D7-788B999C1428}" type="parTrans" cxnId="{FBA6B329-5C2E-4867-AEF7-53C911A91E89}">
      <dgm:prSet/>
      <dgm:spPr/>
      <dgm:t>
        <a:bodyPr/>
        <a:lstStyle/>
        <a:p>
          <a:endParaRPr lang="ru-RU"/>
        </a:p>
      </dgm:t>
    </dgm:pt>
    <dgm:pt modelId="{DD735F4F-6489-4891-95DC-BBD3F63F300A}" type="sibTrans" cxnId="{FBA6B329-5C2E-4867-AEF7-53C911A91E89}">
      <dgm:prSet/>
      <dgm:spPr/>
      <dgm:t>
        <a:bodyPr/>
        <a:lstStyle/>
        <a:p>
          <a:endParaRPr lang="ru-RU"/>
        </a:p>
      </dgm:t>
    </dgm:pt>
    <dgm:pt modelId="{AAECA68C-D9E2-45E2-9799-1804A0F3251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Игры-путешествия</a:t>
          </a:r>
          <a:endParaRPr lang="ru-RU" b="1" dirty="0">
            <a:solidFill>
              <a:schemeClr val="tx1"/>
            </a:solidFill>
          </a:endParaRPr>
        </a:p>
      </dgm:t>
    </dgm:pt>
    <dgm:pt modelId="{FF358CE6-97C1-4B30-933B-7D21147658DF}" type="parTrans" cxnId="{62A5365E-66B0-4A83-9CC9-0AE54D7E4F1D}">
      <dgm:prSet/>
      <dgm:spPr/>
      <dgm:t>
        <a:bodyPr/>
        <a:lstStyle/>
        <a:p>
          <a:endParaRPr lang="ru-RU"/>
        </a:p>
      </dgm:t>
    </dgm:pt>
    <dgm:pt modelId="{2D801470-1273-46FE-9075-B59D2B71F570}" type="sibTrans" cxnId="{62A5365E-66B0-4A83-9CC9-0AE54D7E4F1D}">
      <dgm:prSet/>
      <dgm:spPr/>
      <dgm:t>
        <a:bodyPr/>
        <a:lstStyle/>
        <a:p>
          <a:endParaRPr lang="ru-RU"/>
        </a:p>
      </dgm:t>
    </dgm:pt>
    <dgm:pt modelId="{0F27A6A7-8BE2-4015-9C8D-E4BE5C991F7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Обучение чтению, математике</a:t>
          </a:r>
          <a:endParaRPr lang="ru-RU" b="1" dirty="0">
            <a:solidFill>
              <a:schemeClr val="tx1"/>
            </a:solidFill>
          </a:endParaRPr>
        </a:p>
      </dgm:t>
    </dgm:pt>
    <dgm:pt modelId="{48A8F118-584E-4149-B235-DB91990D6716}" type="parTrans" cxnId="{6048C876-AD65-4A37-AC7E-AC541F38708B}">
      <dgm:prSet/>
      <dgm:spPr/>
      <dgm:t>
        <a:bodyPr/>
        <a:lstStyle/>
        <a:p>
          <a:endParaRPr lang="ru-RU"/>
        </a:p>
      </dgm:t>
    </dgm:pt>
    <dgm:pt modelId="{3B755CA6-7DCD-4376-B0CE-954D1AA466E7}" type="sibTrans" cxnId="{6048C876-AD65-4A37-AC7E-AC541F38708B}">
      <dgm:prSet/>
      <dgm:spPr/>
      <dgm:t>
        <a:bodyPr/>
        <a:lstStyle/>
        <a:p>
          <a:endParaRPr lang="ru-RU"/>
        </a:p>
      </dgm:t>
    </dgm:pt>
    <dgm:pt modelId="{727B64A6-247E-4FE5-B4C8-C0DC969989FA}" type="pres">
      <dgm:prSet presAssocID="{29CEB8EA-A581-4CEE-AAA6-213CD584031C}" presName="linearFlow" presStyleCnt="0">
        <dgm:presLayoutVars>
          <dgm:dir/>
          <dgm:resizeHandles val="exact"/>
        </dgm:presLayoutVars>
      </dgm:prSet>
      <dgm:spPr/>
    </dgm:pt>
    <dgm:pt modelId="{34393E2B-5509-49D3-BCD9-0A36B32807ED}" type="pres">
      <dgm:prSet presAssocID="{6C385A48-1450-41F7-B6FE-3FFC67C5A6B3}" presName="composite" presStyleCnt="0"/>
      <dgm:spPr/>
    </dgm:pt>
    <dgm:pt modelId="{EE9CEED7-3396-4A8B-B52C-673BD73568BF}" type="pres">
      <dgm:prSet presAssocID="{6C385A48-1450-41F7-B6FE-3FFC67C5A6B3}" presName="imgShp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000" r="-5000"/>
          </a:stretch>
        </a:blipFill>
      </dgm:spPr>
    </dgm:pt>
    <dgm:pt modelId="{03F1ABE0-3899-4799-A732-8D3AE9814B15}" type="pres">
      <dgm:prSet presAssocID="{6C385A48-1450-41F7-B6FE-3FFC67C5A6B3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5DCC1-B2D0-4299-8483-83B50F50D267}" type="pres">
      <dgm:prSet presAssocID="{2035EEC6-3A2C-4208-BAE4-6BA1E3CE4108}" presName="spacing" presStyleCnt="0"/>
      <dgm:spPr/>
    </dgm:pt>
    <dgm:pt modelId="{C4C5E08B-2C7D-494F-882A-861DE8F6CCAE}" type="pres">
      <dgm:prSet presAssocID="{7FFA5D78-6408-4C78-8924-E5BBF1488912}" presName="composite" presStyleCnt="0"/>
      <dgm:spPr/>
    </dgm:pt>
    <dgm:pt modelId="{BBBAA43C-DB34-4C9C-A445-624117C4D184}" type="pres">
      <dgm:prSet presAssocID="{7FFA5D78-6408-4C78-8924-E5BBF1488912}" presName="imgShp" presStyleLbl="fgImgPlace1" presStyleIdx="1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000" r="-5000"/>
          </a:stretch>
        </a:blipFill>
      </dgm:spPr>
    </dgm:pt>
    <dgm:pt modelId="{75B0F162-409C-4BAC-8B6E-8D47E5ED0F24}" type="pres">
      <dgm:prSet presAssocID="{7FFA5D78-6408-4C78-8924-E5BBF1488912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5FC60-76C0-43B2-BE6D-14157AAD3925}" type="pres">
      <dgm:prSet presAssocID="{B5A24025-6122-4143-BAAD-3ADD5AC17C79}" presName="spacing" presStyleCnt="0"/>
      <dgm:spPr/>
    </dgm:pt>
    <dgm:pt modelId="{9DF2F1DF-89A6-493F-8046-EA039714C70B}" type="pres">
      <dgm:prSet presAssocID="{4C71F881-7360-4B1F-BB1C-BE8CB6540CBF}" presName="composite" presStyleCnt="0"/>
      <dgm:spPr/>
    </dgm:pt>
    <dgm:pt modelId="{9B7020E6-0B1F-46B1-A0CE-004F3B555F4B}" type="pres">
      <dgm:prSet presAssocID="{4C71F881-7360-4B1F-BB1C-BE8CB6540CBF}" presName="imgShp" presStyleLbl="fgImgPlace1" presStyleIdx="2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000" r="-5000"/>
          </a:stretch>
        </a:blipFill>
      </dgm:spPr>
    </dgm:pt>
    <dgm:pt modelId="{0C717815-247B-4DC2-A80C-9B049B7ADF7C}" type="pres">
      <dgm:prSet presAssocID="{4C71F881-7360-4B1F-BB1C-BE8CB6540CBF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56793-89DD-49F9-9BDE-4345F96AB8B1}" type="pres">
      <dgm:prSet presAssocID="{FC5B37A4-CFA4-4039-A054-2F75E69D6CC8}" presName="spacing" presStyleCnt="0"/>
      <dgm:spPr/>
    </dgm:pt>
    <dgm:pt modelId="{110BD92F-9F9D-421B-933C-D238307321AC}" type="pres">
      <dgm:prSet presAssocID="{AAECA68C-D9E2-45E2-9799-1804A0F32516}" presName="composite" presStyleCnt="0"/>
      <dgm:spPr/>
    </dgm:pt>
    <dgm:pt modelId="{A3F18A63-B2AE-4201-9252-80B442C2E137}" type="pres">
      <dgm:prSet presAssocID="{AAECA68C-D9E2-45E2-9799-1804A0F32516}" presName="imgShp" presStyleLbl="fgImgPlace1" presStyleIdx="3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000" r="-5000"/>
          </a:stretch>
        </a:blipFill>
      </dgm:spPr>
    </dgm:pt>
    <dgm:pt modelId="{E81C4B52-13B0-4431-BDC6-6FE90E7BA6BF}" type="pres">
      <dgm:prSet presAssocID="{AAECA68C-D9E2-45E2-9799-1804A0F32516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B7857-6BEA-41EF-B889-BFC35610F1D1}" type="pres">
      <dgm:prSet presAssocID="{2D801470-1273-46FE-9075-B59D2B71F570}" presName="spacing" presStyleCnt="0"/>
      <dgm:spPr/>
    </dgm:pt>
    <dgm:pt modelId="{240E2013-027E-4882-9F26-881E8DDC037B}" type="pres">
      <dgm:prSet presAssocID="{0F27A6A7-8BE2-4015-9C8D-E4BE5C991F7D}" presName="composite" presStyleCnt="0"/>
      <dgm:spPr/>
    </dgm:pt>
    <dgm:pt modelId="{A3BAA200-7044-457D-81F7-CA9B8931D430}" type="pres">
      <dgm:prSet presAssocID="{0F27A6A7-8BE2-4015-9C8D-E4BE5C991F7D}" presName="imgShp" presStyleLbl="fgImgPlace1" presStyleIdx="4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000" r="-5000"/>
          </a:stretch>
        </a:blipFill>
      </dgm:spPr>
    </dgm:pt>
    <dgm:pt modelId="{FFFBCED5-2662-435A-830C-DEC57D21CB63}" type="pres">
      <dgm:prSet presAssocID="{0F27A6A7-8BE2-4015-9C8D-E4BE5C991F7D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4C1C8-9AE0-42B2-A822-2440E7398291}" type="pres">
      <dgm:prSet presAssocID="{3B755CA6-7DCD-4376-B0CE-954D1AA466E7}" presName="spacing" presStyleCnt="0"/>
      <dgm:spPr/>
    </dgm:pt>
    <dgm:pt modelId="{31DB6113-E277-4B74-9739-63BCA16CFA05}" type="pres">
      <dgm:prSet presAssocID="{1F3BB3E5-0131-46F9-8686-9837536A2624}" presName="composite" presStyleCnt="0"/>
      <dgm:spPr/>
    </dgm:pt>
    <dgm:pt modelId="{3F052E45-21DE-4C69-AB53-D13BA6FD242D}" type="pres">
      <dgm:prSet presAssocID="{1F3BB3E5-0131-46F9-8686-9837536A2624}" presName="imgShp" presStyleLbl="fgImgPlace1" presStyleIdx="5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000" r="-5000"/>
          </a:stretch>
        </a:blipFill>
      </dgm:spPr>
    </dgm:pt>
    <dgm:pt modelId="{3F2E23F5-0CDA-4F00-82D2-8A231C628F39}" type="pres">
      <dgm:prSet presAssocID="{1F3BB3E5-0131-46F9-8686-9837536A2624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A5365E-66B0-4A83-9CC9-0AE54D7E4F1D}" srcId="{29CEB8EA-A581-4CEE-AAA6-213CD584031C}" destId="{AAECA68C-D9E2-45E2-9799-1804A0F32516}" srcOrd="3" destOrd="0" parTransId="{FF358CE6-97C1-4B30-933B-7D21147658DF}" sibTransId="{2D801470-1273-46FE-9075-B59D2B71F570}"/>
    <dgm:cxn modelId="{4C279C8B-064F-423F-A0E2-19FB1F65F9E9}" type="presOf" srcId="{6C385A48-1450-41F7-B6FE-3FFC67C5A6B3}" destId="{03F1ABE0-3899-4799-A732-8D3AE9814B15}" srcOrd="0" destOrd="0" presId="urn:microsoft.com/office/officeart/2005/8/layout/vList3#3"/>
    <dgm:cxn modelId="{7E6821E0-A120-4AED-859C-83729EABE9BA}" srcId="{29CEB8EA-A581-4CEE-AAA6-213CD584031C}" destId="{4C71F881-7360-4B1F-BB1C-BE8CB6540CBF}" srcOrd="2" destOrd="0" parTransId="{D2DA6538-A65A-47DB-AEBD-23F8BBAF5291}" sibTransId="{FC5B37A4-CFA4-4039-A054-2F75E69D6CC8}"/>
    <dgm:cxn modelId="{1010B712-0BB8-40BB-8200-E2F2479D62EF}" type="presOf" srcId="{7FFA5D78-6408-4C78-8924-E5BBF1488912}" destId="{75B0F162-409C-4BAC-8B6E-8D47E5ED0F24}" srcOrd="0" destOrd="0" presId="urn:microsoft.com/office/officeart/2005/8/layout/vList3#3"/>
    <dgm:cxn modelId="{1608B6A0-7E6B-4DAD-A9A3-042078CBBF86}" type="presOf" srcId="{4C71F881-7360-4B1F-BB1C-BE8CB6540CBF}" destId="{0C717815-247B-4DC2-A80C-9B049B7ADF7C}" srcOrd="0" destOrd="0" presId="urn:microsoft.com/office/officeart/2005/8/layout/vList3#3"/>
    <dgm:cxn modelId="{FBA6B329-5C2E-4867-AEF7-53C911A91E89}" srcId="{29CEB8EA-A581-4CEE-AAA6-213CD584031C}" destId="{1F3BB3E5-0131-46F9-8686-9837536A2624}" srcOrd="5" destOrd="0" parTransId="{F1F5FD12-9179-41FF-A9D7-788B999C1428}" sibTransId="{DD735F4F-6489-4891-95DC-BBD3F63F300A}"/>
    <dgm:cxn modelId="{7C5F6334-38DD-4DA4-8236-9384263B7102}" srcId="{29CEB8EA-A581-4CEE-AAA6-213CD584031C}" destId="{6C385A48-1450-41F7-B6FE-3FFC67C5A6B3}" srcOrd="0" destOrd="0" parTransId="{FAFC8B60-584F-47C3-89C1-0C8E1D03507E}" sibTransId="{2035EEC6-3A2C-4208-BAE4-6BA1E3CE4108}"/>
    <dgm:cxn modelId="{0E30F017-0C50-4986-8B60-54B6A7DE2275}" srcId="{29CEB8EA-A581-4CEE-AAA6-213CD584031C}" destId="{7FFA5D78-6408-4C78-8924-E5BBF1488912}" srcOrd="1" destOrd="0" parTransId="{6A64F5BF-A00E-46D7-BB5D-4C72EADC6B92}" sibTransId="{B5A24025-6122-4143-BAAD-3ADD5AC17C79}"/>
    <dgm:cxn modelId="{6048C876-AD65-4A37-AC7E-AC541F38708B}" srcId="{29CEB8EA-A581-4CEE-AAA6-213CD584031C}" destId="{0F27A6A7-8BE2-4015-9C8D-E4BE5C991F7D}" srcOrd="4" destOrd="0" parTransId="{48A8F118-584E-4149-B235-DB91990D6716}" sibTransId="{3B755CA6-7DCD-4376-B0CE-954D1AA466E7}"/>
    <dgm:cxn modelId="{D3D9BC39-811A-4003-A259-EB1BE9C97E14}" type="presOf" srcId="{29CEB8EA-A581-4CEE-AAA6-213CD584031C}" destId="{727B64A6-247E-4FE5-B4C8-C0DC969989FA}" srcOrd="0" destOrd="0" presId="urn:microsoft.com/office/officeart/2005/8/layout/vList3#3"/>
    <dgm:cxn modelId="{FD69CD02-B57C-4DF9-9A93-EC8C0A25E33A}" type="presOf" srcId="{0F27A6A7-8BE2-4015-9C8D-E4BE5C991F7D}" destId="{FFFBCED5-2662-435A-830C-DEC57D21CB63}" srcOrd="0" destOrd="0" presId="urn:microsoft.com/office/officeart/2005/8/layout/vList3#3"/>
    <dgm:cxn modelId="{9716279E-417C-44D3-8839-7E393D81E888}" type="presOf" srcId="{1F3BB3E5-0131-46F9-8686-9837536A2624}" destId="{3F2E23F5-0CDA-4F00-82D2-8A231C628F39}" srcOrd="0" destOrd="0" presId="urn:microsoft.com/office/officeart/2005/8/layout/vList3#3"/>
    <dgm:cxn modelId="{06F2E09A-461B-4E91-BEC6-2DE0F54AF505}" type="presOf" srcId="{AAECA68C-D9E2-45E2-9799-1804A0F32516}" destId="{E81C4B52-13B0-4431-BDC6-6FE90E7BA6BF}" srcOrd="0" destOrd="0" presId="urn:microsoft.com/office/officeart/2005/8/layout/vList3#3"/>
    <dgm:cxn modelId="{D4D296C4-B05B-4284-865B-EE79A57A0849}" type="presParOf" srcId="{727B64A6-247E-4FE5-B4C8-C0DC969989FA}" destId="{34393E2B-5509-49D3-BCD9-0A36B32807ED}" srcOrd="0" destOrd="0" presId="urn:microsoft.com/office/officeart/2005/8/layout/vList3#3"/>
    <dgm:cxn modelId="{93CBA561-5E99-460B-870B-8B75FC05A516}" type="presParOf" srcId="{34393E2B-5509-49D3-BCD9-0A36B32807ED}" destId="{EE9CEED7-3396-4A8B-B52C-673BD73568BF}" srcOrd="0" destOrd="0" presId="urn:microsoft.com/office/officeart/2005/8/layout/vList3#3"/>
    <dgm:cxn modelId="{A995A0B3-E205-4341-991D-48698365024C}" type="presParOf" srcId="{34393E2B-5509-49D3-BCD9-0A36B32807ED}" destId="{03F1ABE0-3899-4799-A732-8D3AE9814B15}" srcOrd="1" destOrd="0" presId="urn:microsoft.com/office/officeart/2005/8/layout/vList3#3"/>
    <dgm:cxn modelId="{1A0EDB57-0886-4A72-8EC3-C1B84230EF0A}" type="presParOf" srcId="{727B64A6-247E-4FE5-B4C8-C0DC969989FA}" destId="{7B25DCC1-B2D0-4299-8483-83B50F50D267}" srcOrd="1" destOrd="0" presId="urn:microsoft.com/office/officeart/2005/8/layout/vList3#3"/>
    <dgm:cxn modelId="{E76D4D59-C27D-402A-B64B-591CA5F9BD81}" type="presParOf" srcId="{727B64A6-247E-4FE5-B4C8-C0DC969989FA}" destId="{C4C5E08B-2C7D-494F-882A-861DE8F6CCAE}" srcOrd="2" destOrd="0" presId="urn:microsoft.com/office/officeart/2005/8/layout/vList3#3"/>
    <dgm:cxn modelId="{1205434A-2AEF-4A41-BEEE-704D4A3DC207}" type="presParOf" srcId="{C4C5E08B-2C7D-494F-882A-861DE8F6CCAE}" destId="{BBBAA43C-DB34-4C9C-A445-624117C4D184}" srcOrd="0" destOrd="0" presId="urn:microsoft.com/office/officeart/2005/8/layout/vList3#3"/>
    <dgm:cxn modelId="{74D8973F-DAC8-403F-82F1-C040223E5A27}" type="presParOf" srcId="{C4C5E08B-2C7D-494F-882A-861DE8F6CCAE}" destId="{75B0F162-409C-4BAC-8B6E-8D47E5ED0F24}" srcOrd="1" destOrd="0" presId="urn:microsoft.com/office/officeart/2005/8/layout/vList3#3"/>
    <dgm:cxn modelId="{0B7639FA-3A1B-40F6-BB98-3F2C947088F0}" type="presParOf" srcId="{727B64A6-247E-4FE5-B4C8-C0DC969989FA}" destId="{B305FC60-76C0-43B2-BE6D-14157AAD3925}" srcOrd="3" destOrd="0" presId="urn:microsoft.com/office/officeart/2005/8/layout/vList3#3"/>
    <dgm:cxn modelId="{F57724C5-A10A-44C1-9A17-1D11A858AD12}" type="presParOf" srcId="{727B64A6-247E-4FE5-B4C8-C0DC969989FA}" destId="{9DF2F1DF-89A6-493F-8046-EA039714C70B}" srcOrd="4" destOrd="0" presId="urn:microsoft.com/office/officeart/2005/8/layout/vList3#3"/>
    <dgm:cxn modelId="{54E071B2-CC46-4D77-B507-016D324814F4}" type="presParOf" srcId="{9DF2F1DF-89A6-493F-8046-EA039714C70B}" destId="{9B7020E6-0B1F-46B1-A0CE-004F3B555F4B}" srcOrd="0" destOrd="0" presId="urn:microsoft.com/office/officeart/2005/8/layout/vList3#3"/>
    <dgm:cxn modelId="{55530B3D-5CF7-48C3-922C-A3EF56630E82}" type="presParOf" srcId="{9DF2F1DF-89A6-493F-8046-EA039714C70B}" destId="{0C717815-247B-4DC2-A80C-9B049B7ADF7C}" srcOrd="1" destOrd="0" presId="urn:microsoft.com/office/officeart/2005/8/layout/vList3#3"/>
    <dgm:cxn modelId="{3BF1F2CF-CB82-47E2-8D29-3D4C56EB429F}" type="presParOf" srcId="{727B64A6-247E-4FE5-B4C8-C0DC969989FA}" destId="{A9156793-89DD-49F9-9BDE-4345F96AB8B1}" srcOrd="5" destOrd="0" presId="urn:microsoft.com/office/officeart/2005/8/layout/vList3#3"/>
    <dgm:cxn modelId="{777070A6-0C82-4C70-8030-B1D5900A0061}" type="presParOf" srcId="{727B64A6-247E-4FE5-B4C8-C0DC969989FA}" destId="{110BD92F-9F9D-421B-933C-D238307321AC}" srcOrd="6" destOrd="0" presId="urn:microsoft.com/office/officeart/2005/8/layout/vList3#3"/>
    <dgm:cxn modelId="{989E4418-DCEA-4CD6-B11D-AEBBA62B627A}" type="presParOf" srcId="{110BD92F-9F9D-421B-933C-D238307321AC}" destId="{A3F18A63-B2AE-4201-9252-80B442C2E137}" srcOrd="0" destOrd="0" presId="urn:microsoft.com/office/officeart/2005/8/layout/vList3#3"/>
    <dgm:cxn modelId="{D76029FE-26C3-4DBE-B3F1-615625FD835A}" type="presParOf" srcId="{110BD92F-9F9D-421B-933C-D238307321AC}" destId="{E81C4B52-13B0-4431-BDC6-6FE90E7BA6BF}" srcOrd="1" destOrd="0" presId="urn:microsoft.com/office/officeart/2005/8/layout/vList3#3"/>
    <dgm:cxn modelId="{C7DD7025-76DE-4A6D-A93A-0712103EDF02}" type="presParOf" srcId="{727B64A6-247E-4FE5-B4C8-C0DC969989FA}" destId="{F14B7857-6BEA-41EF-B889-BFC35610F1D1}" srcOrd="7" destOrd="0" presId="urn:microsoft.com/office/officeart/2005/8/layout/vList3#3"/>
    <dgm:cxn modelId="{BC0D0F46-A8B2-4917-BF71-D5D260EA09BE}" type="presParOf" srcId="{727B64A6-247E-4FE5-B4C8-C0DC969989FA}" destId="{240E2013-027E-4882-9F26-881E8DDC037B}" srcOrd="8" destOrd="0" presId="urn:microsoft.com/office/officeart/2005/8/layout/vList3#3"/>
    <dgm:cxn modelId="{6629B547-ACE1-4DBB-A4EE-D6527FC54380}" type="presParOf" srcId="{240E2013-027E-4882-9F26-881E8DDC037B}" destId="{A3BAA200-7044-457D-81F7-CA9B8931D430}" srcOrd="0" destOrd="0" presId="urn:microsoft.com/office/officeart/2005/8/layout/vList3#3"/>
    <dgm:cxn modelId="{63B467B6-4221-400A-B317-D1CEFE3785DF}" type="presParOf" srcId="{240E2013-027E-4882-9F26-881E8DDC037B}" destId="{FFFBCED5-2662-435A-830C-DEC57D21CB63}" srcOrd="1" destOrd="0" presId="urn:microsoft.com/office/officeart/2005/8/layout/vList3#3"/>
    <dgm:cxn modelId="{3158871B-1B66-4053-8063-C3FB07BEE5A0}" type="presParOf" srcId="{727B64A6-247E-4FE5-B4C8-C0DC969989FA}" destId="{0094C1C8-9AE0-42B2-A822-2440E7398291}" srcOrd="9" destOrd="0" presId="urn:microsoft.com/office/officeart/2005/8/layout/vList3#3"/>
    <dgm:cxn modelId="{6167A7B4-AA88-4E93-B892-852C96E388E8}" type="presParOf" srcId="{727B64A6-247E-4FE5-B4C8-C0DC969989FA}" destId="{31DB6113-E277-4B74-9739-63BCA16CFA05}" srcOrd="10" destOrd="0" presId="urn:microsoft.com/office/officeart/2005/8/layout/vList3#3"/>
    <dgm:cxn modelId="{83A0686B-BDF1-4E9C-858F-CD1F1F7A675C}" type="presParOf" srcId="{31DB6113-E277-4B74-9739-63BCA16CFA05}" destId="{3F052E45-21DE-4C69-AB53-D13BA6FD242D}" srcOrd="0" destOrd="0" presId="urn:microsoft.com/office/officeart/2005/8/layout/vList3#3"/>
    <dgm:cxn modelId="{45E0C2E5-D824-4D44-88E1-3F9B80909CFF}" type="presParOf" srcId="{31DB6113-E277-4B74-9739-63BCA16CFA05}" destId="{3F2E23F5-0CDA-4F00-82D2-8A231C628F39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202CBE-F866-4D45-9E36-84AEB5680464}">
      <dsp:nvSpPr>
        <dsp:cNvPr id="0" name=""/>
        <dsp:cNvSpPr/>
      </dsp:nvSpPr>
      <dsp:spPr>
        <a:xfrm>
          <a:off x="4140165" y="999792"/>
          <a:ext cx="2286774" cy="1240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002"/>
              </a:lnTo>
              <a:lnTo>
                <a:pt x="2286774" y="894002"/>
              </a:lnTo>
              <a:lnTo>
                <a:pt x="2286774" y="12406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7E54E-F776-4BE0-8B09-8D404B4540BF}">
      <dsp:nvSpPr>
        <dsp:cNvPr id="0" name=""/>
        <dsp:cNvSpPr/>
      </dsp:nvSpPr>
      <dsp:spPr>
        <a:xfrm>
          <a:off x="1853390" y="999792"/>
          <a:ext cx="2286774" cy="1240656"/>
        </a:xfrm>
        <a:custGeom>
          <a:avLst/>
          <a:gdLst/>
          <a:ahLst/>
          <a:cxnLst/>
          <a:rect l="0" t="0" r="0" b="0"/>
          <a:pathLst>
            <a:path>
              <a:moveTo>
                <a:pt x="2286774" y="0"/>
              </a:moveTo>
              <a:lnTo>
                <a:pt x="2286774" y="894002"/>
              </a:lnTo>
              <a:lnTo>
                <a:pt x="0" y="894002"/>
              </a:lnTo>
              <a:lnTo>
                <a:pt x="0" y="12406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CA894-E85F-4C6F-9592-158FE4A633B4}">
      <dsp:nvSpPr>
        <dsp:cNvPr id="0" name=""/>
        <dsp:cNvSpPr/>
      </dsp:nvSpPr>
      <dsp:spPr>
        <a:xfrm>
          <a:off x="55965" y="-3092"/>
          <a:ext cx="8168400" cy="10028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16F080F-1008-4581-A04B-FFAE9DB374F9}">
      <dsp:nvSpPr>
        <dsp:cNvPr id="0" name=""/>
        <dsp:cNvSpPr/>
      </dsp:nvSpPr>
      <dsp:spPr>
        <a:xfrm>
          <a:off x="471742" y="391895"/>
          <a:ext cx="8168400" cy="100288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C00000"/>
              </a:solidFill>
            </a:rPr>
            <a:t>Информационно-коммуникационные технологии</a:t>
          </a:r>
          <a:endParaRPr lang="ru-RU" sz="3200" b="1" kern="1200" dirty="0">
            <a:solidFill>
              <a:srgbClr val="C00000"/>
            </a:solidFill>
          </a:endParaRPr>
        </a:p>
      </dsp:txBody>
      <dsp:txXfrm>
        <a:off x="471742" y="391895"/>
        <a:ext cx="8168400" cy="1002884"/>
      </dsp:txXfrm>
    </dsp:sp>
    <dsp:sp modelId="{37754441-5980-4763-BD21-3099DFEFB4CF}">
      <dsp:nvSpPr>
        <dsp:cNvPr id="0" name=""/>
        <dsp:cNvSpPr/>
      </dsp:nvSpPr>
      <dsp:spPr>
        <a:xfrm>
          <a:off x="-17606" y="2240448"/>
          <a:ext cx="3741994" cy="36907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67B3496-E4A8-4A94-AC09-2013FFB95A98}">
      <dsp:nvSpPr>
        <dsp:cNvPr id="0" name=""/>
        <dsp:cNvSpPr/>
      </dsp:nvSpPr>
      <dsp:spPr>
        <a:xfrm>
          <a:off x="398170" y="2635437"/>
          <a:ext cx="3741994" cy="369070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Информационная технология </a:t>
          </a:r>
          <a:r>
            <a:rPr lang="ru-RU" sz="1500" kern="1200" dirty="0" smtClean="0"/>
            <a:t> – комплекс методов, способов и средств, обеспечивающих хранение, обработку, передачу и отображение информации и ориентированных на повышение эффективности и производительности труда. На современном этапе методы, способы и средства напрямую взаимосвязаны с компьютером (компьютерные технологии). </a:t>
          </a:r>
          <a:endParaRPr lang="ru-RU" sz="1500" kern="1200" dirty="0"/>
        </a:p>
      </dsp:txBody>
      <dsp:txXfrm>
        <a:off x="398170" y="2635437"/>
        <a:ext cx="3741994" cy="3690709"/>
      </dsp:txXfrm>
    </dsp:sp>
    <dsp:sp modelId="{474EB69B-10B0-4DEB-89D2-63461BFF4E4C}">
      <dsp:nvSpPr>
        <dsp:cNvPr id="0" name=""/>
        <dsp:cNvSpPr/>
      </dsp:nvSpPr>
      <dsp:spPr>
        <a:xfrm>
          <a:off x="4555942" y="2240448"/>
          <a:ext cx="3741994" cy="36907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E6317FB-E678-4A03-9961-CEF5944EC65F}">
      <dsp:nvSpPr>
        <dsp:cNvPr id="0" name=""/>
        <dsp:cNvSpPr/>
      </dsp:nvSpPr>
      <dsp:spPr>
        <a:xfrm>
          <a:off x="4971719" y="2635437"/>
          <a:ext cx="3741994" cy="369070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Коммуникационные технологии</a:t>
          </a:r>
          <a:r>
            <a:rPr lang="ru-RU" sz="1500" kern="1200" dirty="0" smtClean="0"/>
            <a:t> - определяют методы, способы и средства взаимодействия человека с внешней средой. В этих коммуникациях компьютер занимает свое место. Он обеспечивает, комфортное, индивидуальное, многообразное, взаимодействие объектов коммуникации. Соединяя информационные и коммуникационные технологии, проецируя их на образовательную практику необходимо отметить, что основной задачей, которая стоит перед их внедрением, является адаптация человека к жизни в информационном обществе. </a:t>
          </a:r>
          <a:endParaRPr lang="ru-RU" sz="1500" kern="1200" dirty="0"/>
        </a:p>
      </dsp:txBody>
      <dsp:txXfrm>
        <a:off x="4971719" y="2635437"/>
        <a:ext cx="3741994" cy="369070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173187-8803-4A6C-871A-CAEBE6A97F04}">
      <dsp:nvSpPr>
        <dsp:cNvPr id="0" name=""/>
        <dsp:cNvSpPr/>
      </dsp:nvSpPr>
      <dsp:spPr>
        <a:xfrm>
          <a:off x="5565" y="1095562"/>
          <a:ext cx="1698031" cy="26607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rgbClr val="C00000"/>
              </a:solidFill>
            </a:rPr>
            <a:t>Цель ИКТ</a:t>
          </a:r>
          <a:endParaRPr lang="ru-RU" sz="2700" b="1" kern="1200" dirty="0">
            <a:solidFill>
              <a:srgbClr val="C00000"/>
            </a:solidFill>
          </a:endParaRPr>
        </a:p>
      </dsp:txBody>
      <dsp:txXfrm>
        <a:off x="5565" y="1095562"/>
        <a:ext cx="1698031" cy="2660793"/>
      </dsp:txXfrm>
    </dsp:sp>
    <dsp:sp modelId="{E8F83974-DD2B-4AAB-AC3C-2DB2477746C5}">
      <dsp:nvSpPr>
        <dsp:cNvPr id="0" name=""/>
        <dsp:cNvSpPr/>
      </dsp:nvSpPr>
      <dsp:spPr>
        <a:xfrm>
          <a:off x="1887230" y="2015486"/>
          <a:ext cx="1224816" cy="8955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1887230" y="2015486"/>
        <a:ext cx="1224816" cy="895525"/>
      </dsp:txXfrm>
    </dsp:sp>
    <dsp:sp modelId="{049C2EC4-7D5F-48C8-B331-A1D43ABA2593}">
      <dsp:nvSpPr>
        <dsp:cNvPr id="0" name=""/>
        <dsp:cNvSpPr/>
      </dsp:nvSpPr>
      <dsp:spPr>
        <a:xfrm>
          <a:off x="3147991" y="-118812"/>
          <a:ext cx="5617218" cy="50895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формирование умений работать с информацией, развитие коммуникативных способностей, подготовка личности «информационного общества», формирование исследовательских умений, умений принимать оптимальные решения</a:t>
          </a:r>
          <a:endParaRPr lang="ru-RU" sz="2700" b="1" kern="1200" dirty="0"/>
        </a:p>
      </dsp:txBody>
      <dsp:txXfrm>
        <a:off x="3147991" y="-118812"/>
        <a:ext cx="5617218" cy="508954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25DE2D-16C6-4381-B635-9249E9795E76}">
      <dsp:nvSpPr>
        <dsp:cNvPr id="0" name=""/>
        <dsp:cNvSpPr/>
      </dsp:nvSpPr>
      <dsp:spPr>
        <a:xfrm rot="10800000">
          <a:off x="238655" y="16027"/>
          <a:ext cx="8587844" cy="606390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740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Познавательная функция</a:t>
          </a:r>
          <a:r>
            <a:rPr lang="ru-RU" sz="1200" b="0" kern="1200" dirty="0" smtClean="0">
              <a:solidFill>
                <a:schemeClr val="tx1"/>
              </a:solidFill>
            </a:rPr>
            <a:t>.  Знакомство с компьютерными технологиями открывает перед детьми множество новых форм деятельности, новых представлений и возможностей проявить свою инициативу. Кроме того, у детей формируется и развивается интерес к этому виду деятельности, стремление узнать новые возможности компьютерных технологий.</a:t>
          </a:r>
          <a:endParaRPr lang="ru-RU" sz="1200" b="0" kern="1200" dirty="0">
            <a:solidFill>
              <a:schemeClr val="tx1"/>
            </a:solidFill>
          </a:endParaRPr>
        </a:p>
      </dsp:txBody>
      <dsp:txXfrm rot="10800000">
        <a:off x="238655" y="16027"/>
        <a:ext cx="8587844" cy="606390"/>
      </dsp:txXfrm>
    </dsp:sp>
    <dsp:sp modelId="{0F381662-DC69-4677-81A0-D7446B15F506}">
      <dsp:nvSpPr>
        <dsp:cNvPr id="0" name=""/>
        <dsp:cNvSpPr/>
      </dsp:nvSpPr>
      <dsp:spPr>
        <a:xfrm>
          <a:off x="0" y="0"/>
          <a:ext cx="606390" cy="60639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E017F3C-921F-4F26-8351-E8DDDD0E15BD}">
      <dsp:nvSpPr>
        <dsp:cNvPr id="0" name=""/>
        <dsp:cNvSpPr/>
      </dsp:nvSpPr>
      <dsp:spPr>
        <a:xfrm rot="10800000">
          <a:off x="238655" y="803431"/>
          <a:ext cx="8587844" cy="606390"/>
        </a:xfrm>
        <a:prstGeom prst="homePlate">
          <a:avLst/>
        </a:prstGeom>
        <a:solidFill>
          <a:schemeClr val="accent4">
            <a:hueOff val="1485099"/>
            <a:satOff val="-6853"/>
            <a:lumOff val="2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740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Обучающая функция</a:t>
          </a:r>
          <a:r>
            <a:rPr lang="ru-RU" sz="1200" b="0" kern="1200" dirty="0" smtClean="0">
              <a:solidFill>
                <a:schemeClr val="tx1"/>
              </a:solidFill>
            </a:rPr>
            <a:t>.  Изучение компьютерных технологий развивает мыслительную деятельность старших дошкольников, умение формулировать желаемый результат, умение выстраивать логические цепочки, позволяющие достичь желаемого результата, умение сравнивать и объяснять. </a:t>
          </a:r>
          <a:endParaRPr lang="ru-RU" sz="1200" b="0" kern="1200" dirty="0">
            <a:solidFill>
              <a:schemeClr val="tx1"/>
            </a:solidFill>
          </a:endParaRPr>
        </a:p>
      </dsp:txBody>
      <dsp:txXfrm rot="10800000">
        <a:off x="238655" y="803431"/>
        <a:ext cx="8587844" cy="606390"/>
      </dsp:txXfrm>
    </dsp:sp>
    <dsp:sp modelId="{012C6E91-21EE-4562-83B7-5C35921C7BDF}">
      <dsp:nvSpPr>
        <dsp:cNvPr id="0" name=""/>
        <dsp:cNvSpPr/>
      </dsp:nvSpPr>
      <dsp:spPr>
        <a:xfrm>
          <a:off x="0" y="726704"/>
          <a:ext cx="606390" cy="60639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83B26C6-8F81-4084-9FC2-338071756F1B}">
      <dsp:nvSpPr>
        <dsp:cNvPr id="0" name=""/>
        <dsp:cNvSpPr/>
      </dsp:nvSpPr>
      <dsp:spPr>
        <a:xfrm rot="10800000">
          <a:off x="238655" y="1590834"/>
          <a:ext cx="8587844" cy="606390"/>
        </a:xfrm>
        <a:prstGeom prst="homePlate">
          <a:avLst/>
        </a:prstGeom>
        <a:solidFill>
          <a:schemeClr val="accent4">
            <a:hueOff val="2970198"/>
            <a:satOff val="-13705"/>
            <a:lumOff val="5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740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Коммуникативная функция</a:t>
          </a:r>
          <a:r>
            <a:rPr lang="ru-RU" sz="1200" b="0" kern="1200" dirty="0" smtClean="0">
              <a:solidFill>
                <a:schemeClr val="tx1"/>
              </a:solidFill>
            </a:rPr>
            <a:t>.   Особое значение изучение компьютерных технологий имеет для развития умения общаться и работать в коллективе. Развитию этой функции служат работы в группах, сетевые технологии.</a:t>
          </a:r>
          <a:endParaRPr lang="ru-RU" sz="1200" b="0" kern="1200" dirty="0">
            <a:solidFill>
              <a:schemeClr val="tx1"/>
            </a:solidFill>
          </a:endParaRPr>
        </a:p>
      </dsp:txBody>
      <dsp:txXfrm rot="10800000">
        <a:off x="238655" y="1590834"/>
        <a:ext cx="8587844" cy="606390"/>
      </dsp:txXfrm>
    </dsp:sp>
    <dsp:sp modelId="{E47B83E0-BA10-4138-A145-D5A2F4B01B09}">
      <dsp:nvSpPr>
        <dsp:cNvPr id="0" name=""/>
        <dsp:cNvSpPr/>
      </dsp:nvSpPr>
      <dsp:spPr>
        <a:xfrm>
          <a:off x="0" y="1514107"/>
          <a:ext cx="606390" cy="60639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38ED7BB-1271-44E9-9542-1BFB199E3B87}">
      <dsp:nvSpPr>
        <dsp:cNvPr id="0" name=""/>
        <dsp:cNvSpPr/>
      </dsp:nvSpPr>
      <dsp:spPr>
        <a:xfrm rot="10800000">
          <a:off x="238655" y="2378237"/>
          <a:ext cx="8587844" cy="606390"/>
        </a:xfrm>
        <a:prstGeom prst="homePlate">
          <a:avLst/>
        </a:prstGeom>
        <a:solidFill>
          <a:schemeClr val="accent4">
            <a:hueOff val="4455297"/>
            <a:satOff val="-20558"/>
            <a:lumOff val="75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740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Воспитательная функция</a:t>
          </a:r>
          <a:r>
            <a:rPr lang="ru-RU" sz="1200" b="0" kern="1200" dirty="0" smtClean="0">
              <a:solidFill>
                <a:schemeClr val="tx1"/>
              </a:solidFill>
            </a:rPr>
            <a:t>.   Работа под руководством преподавателя, необходимость выполнять его указания дисциплинирует детей, и готовит их к обучению в школе. Дети обогащают свой нравственный опыт, у них формируется уважение к сверстникам, педагогам, любовь к своей стране, своему народу.</a:t>
          </a:r>
          <a:endParaRPr lang="ru-RU" sz="1200" b="0" kern="1200" dirty="0">
            <a:solidFill>
              <a:schemeClr val="tx1"/>
            </a:solidFill>
          </a:endParaRPr>
        </a:p>
      </dsp:txBody>
      <dsp:txXfrm rot="10800000">
        <a:off x="238655" y="2378237"/>
        <a:ext cx="8587844" cy="606390"/>
      </dsp:txXfrm>
    </dsp:sp>
    <dsp:sp modelId="{BCEB2FFB-C91A-489C-89FB-BB9D9B12CE1B}">
      <dsp:nvSpPr>
        <dsp:cNvPr id="0" name=""/>
        <dsp:cNvSpPr/>
      </dsp:nvSpPr>
      <dsp:spPr>
        <a:xfrm>
          <a:off x="0" y="2301510"/>
          <a:ext cx="606390" cy="60639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62CC37A-00C6-458F-BA02-75EA8B6245E6}">
      <dsp:nvSpPr>
        <dsp:cNvPr id="0" name=""/>
        <dsp:cNvSpPr/>
      </dsp:nvSpPr>
      <dsp:spPr>
        <a:xfrm rot="10800000">
          <a:off x="238655" y="3165640"/>
          <a:ext cx="8587844" cy="606390"/>
        </a:xfrm>
        <a:prstGeom prst="homePlate">
          <a:avLst/>
        </a:prstGeom>
        <a:solidFill>
          <a:schemeClr val="accent4">
            <a:hueOff val="5940396"/>
            <a:satOff val="-27410"/>
            <a:lumOff val="100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740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Регулятивная функция</a:t>
          </a:r>
          <a:r>
            <a:rPr lang="ru-RU" sz="1200" b="0" kern="1200" dirty="0" smtClean="0">
              <a:solidFill>
                <a:schemeClr val="tx1"/>
              </a:solidFill>
            </a:rPr>
            <a:t>.  Осознание значимости, престижности владения компьютерными технологиями формирует социальные чувства, влияет на осознание детьми своей полезности обществу, облегчает принятие ими  норм поведения в обществе и законов государства, а поэтому осуществляет регулятивную функцию, т.е. регулирует поведение будущих активных членов общества, их отношений друг к другу.</a:t>
          </a:r>
          <a:endParaRPr lang="ru-RU" sz="1200" b="0" kern="1200" dirty="0">
            <a:solidFill>
              <a:schemeClr val="tx1"/>
            </a:solidFill>
          </a:endParaRPr>
        </a:p>
      </dsp:txBody>
      <dsp:txXfrm rot="10800000">
        <a:off x="238655" y="3165640"/>
        <a:ext cx="8587844" cy="606390"/>
      </dsp:txXfrm>
    </dsp:sp>
    <dsp:sp modelId="{05345391-266F-4B15-B0EF-4FFC068464EF}">
      <dsp:nvSpPr>
        <dsp:cNvPr id="0" name=""/>
        <dsp:cNvSpPr/>
      </dsp:nvSpPr>
      <dsp:spPr>
        <a:xfrm>
          <a:off x="0" y="3088913"/>
          <a:ext cx="606390" cy="60639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DAAB4F5-11C9-4382-8563-97D84E8698C4}">
      <dsp:nvSpPr>
        <dsp:cNvPr id="0" name=""/>
        <dsp:cNvSpPr/>
      </dsp:nvSpPr>
      <dsp:spPr>
        <a:xfrm rot="10800000">
          <a:off x="238655" y="3953043"/>
          <a:ext cx="8587844" cy="606390"/>
        </a:xfrm>
        <a:prstGeom prst="homePlate">
          <a:avLst/>
        </a:prstGeom>
        <a:solidFill>
          <a:schemeClr val="accent4">
            <a:hueOff val="7425495"/>
            <a:satOff val="-34263"/>
            <a:lumOff val="12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740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Культурная функция</a:t>
          </a:r>
          <a:r>
            <a:rPr lang="ru-RU" sz="1200" b="0" kern="1200" dirty="0" smtClean="0">
              <a:solidFill>
                <a:schemeClr val="tx1"/>
              </a:solidFill>
            </a:rPr>
            <a:t>.  Развивая сознание детей, их чувства, способность к воображению, расширяя их знания, изучение компьютерных технологий, способствует развитию умения создавать, использовать и воспринимать разнообразные материальные и духовные ценности, следовательно, повышает их культуру.</a:t>
          </a:r>
          <a:endParaRPr lang="ru-RU" sz="1200" b="0" kern="1200" dirty="0">
            <a:solidFill>
              <a:schemeClr val="tx1"/>
            </a:solidFill>
          </a:endParaRPr>
        </a:p>
      </dsp:txBody>
      <dsp:txXfrm rot="10800000">
        <a:off x="238655" y="3953043"/>
        <a:ext cx="8587844" cy="606390"/>
      </dsp:txXfrm>
    </dsp:sp>
    <dsp:sp modelId="{7CE347B8-8F83-4F94-A174-FA3056F61C72}">
      <dsp:nvSpPr>
        <dsp:cNvPr id="0" name=""/>
        <dsp:cNvSpPr/>
      </dsp:nvSpPr>
      <dsp:spPr>
        <a:xfrm>
          <a:off x="0" y="3876316"/>
          <a:ext cx="606390" cy="60639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896DEAC-039D-427C-AD6C-68E6CAA81085}">
      <dsp:nvSpPr>
        <dsp:cNvPr id="0" name=""/>
        <dsp:cNvSpPr/>
      </dsp:nvSpPr>
      <dsp:spPr>
        <a:xfrm rot="10800000">
          <a:off x="255853" y="4728579"/>
          <a:ext cx="8570646" cy="606390"/>
        </a:xfrm>
        <a:prstGeom prst="homePlate">
          <a:avLst/>
        </a:prstGeom>
        <a:solidFill>
          <a:schemeClr val="accent4">
            <a:hueOff val="8910594"/>
            <a:satOff val="-41115"/>
            <a:lumOff val="151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740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 Престижная функция</a:t>
          </a:r>
          <a:r>
            <a:rPr lang="ru-RU" sz="1200" b="0" kern="1200" dirty="0" smtClean="0">
              <a:solidFill>
                <a:schemeClr val="tx1"/>
              </a:solidFill>
            </a:rPr>
            <a:t>.  Владение компьютерными технологиями является важным показателем статуса ребенка в коллективе, влияет на развитие  самоуважения, оказывается фактором престижа.</a:t>
          </a:r>
          <a:endParaRPr lang="ru-RU" sz="1200" b="0" kern="1200" dirty="0">
            <a:solidFill>
              <a:schemeClr val="tx1"/>
            </a:solidFill>
          </a:endParaRPr>
        </a:p>
      </dsp:txBody>
      <dsp:txXfrm rot="10800000">
        <a:off x="255853" y="4728579"/>
        <a:ext cx="8570646" cy="606390"/>
      </dsp:txXfrm>
    </dsp:sp>
    <dsp:sp modelId="{F48DACE3-6223-4AB6-B241-59B5379301D1}">
      <dsp:nvSpPr>
        <dsp:cNvPr id="0" name=""/>
        <dsp:cNvSpPr/>
      </dsp:nvSpPr>
      <dsp:spPr>
        <a:xfrm>
          <a:off x="0" y="4692456"/>
          <a:ext cx="606390" cy="60639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231B372-1160-45A8-8DDB-ECC7A8456115}">
      <dsp:nvSpPr>
        <dsp:cNvPr id="0" name=""/>
        <dsp:cNvSpPr/>
      </dsp:nvSpPr>
      <dsp:spPr>
        <a:xfrm rot="10800000">
          <a:off x="335973" y="5494188"/>
          <a:ext cx="8490526" cy="606390"/>
        </a:xfrm>
        <a:prstGeom prst="homePlat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7402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Прогностическая функция</a:t>
          </a:r>
          <a:r>
            <a:rPr lang="ru-RU" sz="1200" b="0" kern="1200" dirty="0" smtClean="0">
              <a:solidFill>
                <a:schemeClr val="tx1"/>
              </a:solidFill>
            </a:rPr>
            <a:t>.  Изучение компьютерных технологий подготавливает детей к встрече с будущим - с новым обществом, новыми возможностями компьютерной техники, новыми открытиями в науке, новыми видами деятельности и новыми людьми.</a:t>
          </a:r>
          <a:endParaRPr lang="ru-RU" sz="1200" b="0" kern="1200" dirty="0">
            <a:solidFill>
              <a:schemeClr val="tx1"/>
            </a:solidFill>
          </a:endParaRPr>
        </a:p>
      </dsp:txBody>
      <dsp:txXfrm rot="10800000">
        <a:off x="335973" y="5494188"/>
        <a:ext cx="8490526" cy="606390"/>
      </dsp:txXfrm>
    </dsp:sp>
    <dsp:sp modelId="{E2075592-993D-4D27-9B44-BF23BA5EB8E2}">
      <dsp:nvSpPr>
        <dsp:cNvPr id="0" name=""/>
        <dsp:cNvSpPr/>
      </dsp:nvSpPr>
      <dsp:spPr>
        <a:xfrm>
          <a:off x="0" y="5495401"/>
          <a:ext cx="606390" cy="60639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F56E9A-8BA3-4520-91D3-79F4E84FD42C}">
      <dsp:nvSpPr>
        <dsp:cNvPr id="0" name=""/>
        <dsp:cNvSpPr/>
      </dsp:nvSpPr>
      <dsp:spPr>
        <a:xfrm>
          <a:off x="-6451902" y="-987560"/>
          <a:ext cx="7685358" cy="7685358"/>
        </a:xfrm>
        <a:prstGeom prst="blockArc">
          <a:avLst>
            <a:gd name="adj1" fmla="val 18900000"/>
            <a:gd name="adj2" fmla="val 2700000"/>
            <a:gd name="adj3" fmla="val 281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2ADD2-4B8F-496C-B4A6-A1A44407FAB8}">
      <dsp:nvSpPr>
        <dsp:cNvPr id="0" name=""/>
        <dsp:cNvSpPr/>
      </dsp:nvSpPr>
      <dsp:spPr>
        <a:xfrm>
          <a:off x="400573" y="259587"/>
          <a:ext cx="7603570" cy="518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1914" tIns="68580" rIns="68580" bIns="68580" numCol="1" spcCol="1270" anchor="ctr" anchorCtr="0">
          <a:noAutofit/>
        </a:bodyPr>
        <a:lstStyle/>
        <a:p>
          <a:pPr lvl="0" algn="just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Компьютер </a:t>
          </a:r>
          <a:endParaRPr lang="ru-RU" sz="2700" b="1" kern="1200" dirty="0"/>
        </a:p>
      </dsp:txBody>
      <dsp:txXfrm>
        <a:off x="400573" y="259587"/>
        <a:ext cx="7603570" cy="518946"/>
      </dsp:txXfrm>
    </dsp:sp>
    <dsp:sp modelId="{4339C7FB-FA50-441E-965E-64C1B864AA68}">
      <dsp:nvSpPr>
        <dsp:cNvPr id="0" name=""/>
        <dsp:cNvSpPr/>
      </dsp:nvSpPr>
      <dsp:spPr>
        <a:xfrm>
          <a:off x="76231" y="250700"/>
          <a:ext cx="648682" cy="64868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artDeco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72B6D-D442-49D0-8E2B-E4DDD193A36B}">
      <dsp:nvSpPr>
        <dsp:cNvPr id="0" name=""/>
        <dsp:cNvSpPr/>
      </dsp:nvSpPr>
      <dsp:spPr>
        <a:xfrm>
          <a:off x="870525" y="1038463"/>
          <a:ext cx="7133617" cy="518946"/>
        </a:xfrm>
        <a:prstGeom prst="rect">
          <a:avLst/>
        </a:prstGeom>
        <a:solidFill>
          <a:schemeClr val="accent5">
            <a:hueOff val="-1225558"/>
            <a:satOff val="-1705"/>
            <a:lumOff val="-65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191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Мультимедийный проектор</a:t>
          </a:r>
          <a:endParaRPr lang="ru-RU" sz="2700" b="1" kern="1200" dirty="0"/>
        </a:p>
      </dsp:txBody>
      <dsp:txXfrm>
        <a:off x="870525" y="1038463"/>
        <a:ext cx="7133617" cy="518946"/>
      </dsp:txXfrm>
    </dsp:sp>
    <dsp:sp modelId="{2BAB5804-ACC3-408B-BC0A-031A854074CD}">
      <dsp:nvSpPr>
        <dsp:cNvPr id="0" name=""/>
        <dsp:cNvSpPr/>
      </dsp:nvSpPr>
      <dsp:spPr>
        <a:xfrm>
          <a:off x="546184" y="1029576"/>
          <a:ext cx="648682" cy="64868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artDeco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0174FF-4373-4D12-B403-748068D4BD30}">
      <dsp:nvSpPr>
        <dsp:cNvPr id="0" name=""/>
        <dsp:cNvSpPr/>
      </dsp:nvSpPr>
      <dsp:spPr>
        <a:xfrm>
          <a:off x="1128057" y="1816769"/>
          <a:ext cx="6876086" cy="518946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191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Принтер </a:t>
          </a:r>
          <a:endParaRPr lang="ru-RU" sz="2700" b="1" kern="1200" dirty="0"/>
        </a:p>
      </dsp:txBody>
      <dsp:txXfrm>
        <a:off x="1128057" y="1816769"/>
        <a:ext cx="6876086" cy="518946"/>
      </dsp:txXfrm>
    </dsp:sp>
    <dsp:sp modelId="{CCBB64E5-32B2-4C0C-AE5A-205BC129FB7A}">
      <dsp:nvSpPr>
        <dsp:cNvPr id="0" name=""/>
        <dsp:cNvSpPr/>
      </dsp:nvSpPr>
      <dsp:spPr>
        <a:xfrm>
          <a:off x="803715" y="1807882"/>
          <a:ext cx="648682" cy="64868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artDeco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13CFF6-9CDE-401D-AB7B-11F05D7B5E9F}">
      <dsp:nvSpPr>
        <dsp:cNvPr id="0" name=""/>
        <dsp:cNvSpPr/>
      </dsp:nvSpPr>
      <dsp:spPr>
        <a:xfrm>
          <a:off x="1210284" y="2595645"/>
          <a:ext cx="6793858" cy="518946"/>
        </a:xfrm>
        <a:prstGeom prst="rect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191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Видеомагнитофон </a:t>
          </a:r>
          <a:endParaRPr lang="ru-RU" sz="2700" b="1" kern="1200" dirty="0"/>
        </a:p>
      </dsp:txBody>
      <dsp:txXfrm>
        <a:off x="1210284" y="2595645"/>
        <a:ext cx="6793858" cy="518946"/>
      </dsp:txXfrm>
    </dsp:sp>
    <dsp:sp modelId="{EF09F09E-CECE-4DE1-8411-5E0A1894CDF5}">
      <dsp:nvSpPr>
        <dsp:cNvPr id="0" name=""/>
        <dsp:cNvSpPr/>
      </dsp:nvSpPr>
      <dsp:spPr>
        <a:xfrm>
          <a:off x="885943" y="2586758"/>
          <a:ext cx="648682" cy="64868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artDeco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A9460-D6F0-4D2B-B905-6109246E9945}">
      <dsp:nvSpPr>
        <dsp:cNvPr id="0" name=""/>
        <dsp:cNvSpPr/>
      </dsp:nvSpPr>
      <dsp:spPr>
        <a:xfrm>
          <a:off x="1128057" y="3374521"/>
          <a:ext cx="6876086" cy="518946"/>
        </a:xfrm>
        <a:prstGeom prst="rect">
          <a:avLst/>
        </a:prstGeom>
        <a:solidFill>
          <a:schemeClr val="accent5">
            <a:hueOff val="-4902231"/>
            <a:satOff val="-6819"/>
            <a:lumOff val="-26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191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Телевизор </a:t>
          </a:r>
          <a:endParaRPr lang="ru-RU" sz="2700" b="1" kern="1200" dirty="0"/>
        </a:p>
      </dsp:txBody>
      <dsp:txXfrm>
        <a:off x="1128057" y="3374521"/>
        <a:ext cx="6876086" cy="518946"/>
      </dsp:txXfrm>
    </dsp:sp>
    <dsp:sp modelId="{BC1AED2D-6B0B-450B-AC8F-F7750FFF3406}">
      <dsp:nvSpPr>
        <dsp:cNvPr id="0" name=""/>
        <dsp:cNvSpPr/>
      </dsp:nvSpPr>
      <dsp:spPr>
        <a:xfrm>
          <a:off x="803715" y="3309653"/>
          <a:ext cx="648682" cy="64868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artDeco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A8721C-59A6-47C2-8C6D-E9167E0355C6}">
      <dsp:nvSpPr>
        <dsp:cNvPr id="0" name=""/>
        <dsp:cNvSpPr/>
      </dsp:nvSpPr>
      <dsp:spPr>
        <a:xfrm>
          <a:off x="870525" y="4152826"/>
          <a:ext cx="7133617" cy="518946"/>
        </a:xfrm>
        <a:prstGeom prst="rect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191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Магнитофон </a:t>
          </a:r>
          <a:endParaRPr lang="ru-RU" sz="2700" b="1" kern="1200" dirty="0"/>
        </a:p>
      </dsp:txBody>
      <dsp:txXfrm>
        <a:off x="870525" y="4152826"/>
        <a:ext cx="7133617" cy="518946"/>
      </dsp:txXfrm>
    </dsp:sp>
    <dsp:sp modelId="{C8931B6C-CB9C-41C3-BE24-DD1CDFC9C187}">
      <dsp:nvSpPr>
        <dsp:cNvPr id="0" name=""/>
        <dsp:cNvSpPr/>
      </dsp:nvSpPr>
      <dsp:spPr>
        <a:xfrm>
          <a:off x="546184" y="4087958"/>
          <a:ext cx="648682" cy="64868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artDeco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97965-3C8F-4FD8-BFC4-535C339C67E4}">
      <dsp:nvSpPr>
        <dsp:cNvPr id="0" name=""/>
        <dsp:cNvSpPr/>
      </dsp:nvSpPr>
      <dsp:spPr>
        <a:xfrm>
          <a:off x="400573" y="4931703"/>
          <a:ext cx="7603570" cy="518946"/>
        </a:xfrm>
        <a:prstGeom prst="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191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Фотоаппарат, видеокамера </a:t>
          </a:r>
          <a:endParaRPr lang="ru-RU" sz="2700" b="1" kern="1200" dirty="0"/>
        </a:p>
      </dsp:txBody>
      <dsp:txXfrm>
        <a:off x="400573" y="4931703"/>
        <a:ext cx="7603570" cy="518946"/>
      </dsp:txXfrm>
    </dsp:sp>
    <dsp:sp modelId="{86BC0E0F-8476-4473-A62F-AF9E2FF7247D}">
      <dsp:nvSpPr>
        <dsp:cNvPr id="0" name=""/>
        <dsp:cNvSpPr/>
      </dsp:nvSpPr>
      <dsp:spPr>
        <a:xfrm>
          <a:off x="76231" y="4866834"/>
          <a:ext cx="648682" cy="64868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 prst="artDeco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04E54-64F3-4F51-873D-86C6D4763D4A}">
      <dsp:nvSpPr>
        <dsp:cNvPr id="0" name=""/>
        <dsp:cNvSpPr/>
      </dsp:nvSpPr>
      <dsp:spPr>
        <a:xfrm rot="10800000">
          <a:off x="552520" y="39537"/>
          <a:ext cx="8169367" cy="939118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4125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Подбор иллюстративного материала к занятиям и для оформления стендов, группы, кабинетов (сканирование, Интернет; принтер, презентация).</a:t>
          </a:r>
          <a:endParaRPr lang="ru-RU" sz="1700" b="1" kern="1200" dirty="0">
            <a:solidFill>
              <a:schemeClr val="tx1"/>
            </a:solidFill>
          </a:endParaRPr>
        </a:p>
      </dsp:txBody>
      <dsp:txXfrm rot="10800000">
        <a:off x="552520" y="39537"/>
        <a:ext cx="8169367" cy="939118"/>
      </dsp:txXfrm>
    </dsp:sp>
    <dsp:sp modelId="{D51636DC-C822-4627-BF2D-B95DD108D146}">
      <dsp:nvSpPr>
        <dsp:cNvPr id="0" name=""/>
        <dsp:cNvSpPr/>
      </dsp:nvSpPr>
      <dsp:spPr>
        <a:xfrm>
          <a:off x="0" y="0"/>
          <a:ext cx="939118" cy="93911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0183856-D0E0-452C-8E11-7EBC306C72AB}">
      <dsp:nvSpPr>
        <dsp:cNvPr id="0" name=""/>
        <dsp:cNvSpPr/>
      </dsp:nvSpPr>
      <dsp:spPr>
        <a:xfrm rot="10800000">
          <a:off x="552520" y="1258990"/>
          <a:ext cx="8169367" cy="939118"/>
        </a:xfrm>
        <a:prstGeom prst="homePlate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4125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Подбор дополнительного познавательного материала к занятиям, знакомство со   сценариями праздников и других мероприятий.</a:t>
          </a:r>
          <a:endParaRPr lang="ru-RU" sz="1700" b="1" kern="1200" dirty="0">
            <a:solidFill>
              <a:schemeClr val="tx1"/>
            </a:solidFill>
          </a:endParaRPr>
        </a:p>
      </dsp:txBody>
      <dsp:txXfrm rot="10800000">
        <a:off x="552520" y="1258990"/>
        <a:ext cx="8169367" cy="939118"/>
      </dsp:txXfrm>
    </dsp:sp>
    <dsp:sp modelId="{462D72E0-814D-450B-8D04-C7C400DCF62D}">
      <dsp:nvSpPr>
        <dsp:cNvPr id="0" name=""/>
        <dsp:cNvSpPr/>
      </dsp:nvSpPr>
      <dsp:spPr>
        <a:xfrm>
          <a:off x="0" y="1165688"/>
          <a:ext cx="939118" cy="93911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7314A9C-B056-40DE-A223-814FF71AED38}">
      <dsp:nvSpPr>
        <dsp:cNvPr id="0" name=""/>
        <dsp:cNvSpPr/>
      </dsp:nvSpPr>
      <dsp:spPr>
        <a:xfrm rot="10800000">
          <a:off x="552520" y="2478442"/>
          <a:ext cx="8169367" cy="939118"/>
        </a:xfrm>
        <a:prstGeom prst="homePlate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4125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Обмен опытом, знакомство с периодикой, наработками других педагогов России и зарубежья.</a:t>
          </a:r>
          <a:endParaRPr lang="ru-RU" sz="1700" b="1" kern="1200" dirty="0">
            <a:solidFill>
              <a:schemeClr val="tx1"/>
            </a:solidFill>
          </a:endParaRPr>
        </a:p>
      </dsp:txBody>
      <dsp:txXfrm rot="10800000">
        <a:off x="552520" y="2478442"/>
        <a:ext cx="8169367" cy="939118"/>
      </dsp:txXfrm>
    </dsp:sp>
    <dsp:sp modelId="{4F83314E-C326-4CBE-8938-3C15B18C7444}">
      <dsp:nvSpPr>
        <dsp:cNvPr id="0" name=""/>
        <dsp:cNvSpPr/>
      </dsp:nvSpPr>
      <dsp:spPr>
        <a:xfrm>
          <a:off x="0" y="2385141"/>
          <a:ext cx="939118" cy="93911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FAA5C19-1E18-4DBE-BED7-948D9B016A07}">
      <dsp:nvSpPr>
        <dsp:cNvPr id="0" name=""/>
        <dsp:cNvSpPr/>
      </dsp:nvSpPr>
      <dsp:spPr>
        <a:xfrm rot="10800000">
          <a:off x="552520" y="3697895"/>
          <a:ext cx="8169367" cy="939118"/>
        </a:xfrm>
        <a:prstGeom prst="homePlate">
          <a:avLst/>
        </a:prstGeom>
        <a:solidFill>
          <a:schemeClr val="accent4">
            <a:hueOff val="7796770"/>
            <a:satOff val="-35976"/>
            <a:lumOff val="132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4125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Оформление групповой документации, отчетов. Компьютер позволит не писать отчеты и анализы каждый раз, а достаточно набрать один раз схему и в дальнейшем только вносить необходимые изменения.</a:t>
          </a:r>
          <a:endParaRPr lang="ru-RU" sz="1600" b="1" kern="1200" dirty="0">
            <a:solidFill>
              <a:schemeClr val="tx1"/>
            </a:solidFill>
          </a:endParaRPr>
        </a:p>
      </dsp:txBody>
      <dsp:txXfrm rot="10800000">
        <a:off x="552520" y="3697895"/>
        <a:ext cx="8169367" cy="939118"/>
      </dsp:txXfrm>
    </dsp:sp>
    <dsp:sp modelId="{3CA36565-C187-4EA7-90A1-44409A11A6D9}">
      <dsp:nvSpPr>
        <dsp:cNvPr id="0" name=""/>
        <dsp:cNvSpPr/>
      </dsp:nvSpPr>
      <dsp:spPr>
        <a:xfrm>
          <a:off x="0" y="3604593"/>
          <a:ext cx="939118" cy="93911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D4D8497-0669-4499-91EF-A9D0625C0730}">
      <dsp:nvSpPr>
        <dsp:cNvPr id="0" name=""/>
        <dsp:cNvSpPr/>
      </dsp:nvSpPr>
      <dsp:spPr>
        <a:xfrm rot="10800000">
          <a:off x="552520" y="4842706"/>
          <a:ext cx="8169367" cy="939118"/>
        </a:xfrm>
        <a:prstGeom prst="homePlat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4125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</a:rPr>
            <a:t>Создание презентаций в программе </a:t>
          </a:r>
          <a:r>
            <a:rPr lang="ru-RU" sz="1500" b="1" kern="1200" dirty="0" err="1" smtClean="0">
              <a:solidFill>
                <a:schemeClr val="tx1"/>
              </a:solidFill>
            </a:rPr>
            <a:t>Рower</a:t>
          </a:r>
          <a:r>
            <a:rPr lang="ru-RU" sz="1500" b="1" kern="1200" dirty="0" smtClean="0">
              <a:solidFill>
                <a:schemeClr val="tx1"/>
              </a:solidFill>
            </a:rPr>
            <a:t> </a:t>
          </a:r>
          <a:r>
            <a:rPr lang="ru-RU" sz="1500" b="1" kern="1200" dirty="0" err="1" smtClean="0">
              <a:solidFill>
                <a:schemeClr val="tx1"/>
              </a:solidFill>
            </a:rPr>
            <a:t>Рoint</a:t>
          </a:r>
          <a:r>
            <a:rPr lang="ru-RU" sz="1500" b="1" kern="1200" dirty="0" smtClean="0">
              <a:solidFill>
                <a:schemeClr val="tx1"/>
              </a:solidFill>
            </a:rPr>
            <a:t> для повышения эф-</a:t>
          </a:r>
          <a:r>
            <a:rPr lang="ru-RU" sz="1500" b="1" kern="1200" dirty="0" err="1" smtClean="0">
              <a:solidFill>
                <a:schemeClr val="tx1"/>
              </a:solidFill>
            </a:rPr>
            <a:t>фективности</a:t>
          </a:r>
          <a:r>
            <a:rPr lang="ru-RU" sz="1500" b="1" kern="1200" dirty="0" smtClean="0">
              <a:solidFill>
                <a:schemeClr val="tx1"/>
              </a:solidFill>
            </a:rPr>
            <a:t> образовательных занятий с детьми и педагогической компетенции у родителей в процессе проведения родительских собраний.</a:t>
          </a:r>
          <a:endParaRPr lang="ru-RU" sz="1500" b="1" kern="1200" dirty="0">
            <a:solidFill>
              <a:schemeClr val="tx1"/>
            </a:solidFill>
          </a:endParaRPr>
        </a:p>
      </dsp:txBody>
      <dsp:txXfrm rot="10800000">
        <a:off x="552520" y="4842706"/>
        <a:ext cx="8169367" cy="939118"/>
      </dsp:txXfrm>
    </dsp:sp>
    <dsp:sp modelId="{030DC9C6-AC6B-4ABE-981D-503CF649D701}">
      <dsp:nvSpPr>
        <dsp:cNvPr id="0" name=""/>
        <dsp:cNvSpPr/>
      </dsp:nvSpPr>
      <dsp:spPr>
        <a:xfrm>
          <a:off x="0" y="4824046"/>
          <a:ext cx="939118" cy="93911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AD731C-A045-4FDF-A606-1DC5F4D34174}">
      <dsp:nvSpPr>
        <dsp:cNvPr id="0" name=""/>
        <dsp:cNvSpPr/>
      </dsp:nvSpPr>
      <dsp:spPr>
        <a:xfrm>
          <a:off x="2961078" y="2557526"/>
          <a:ext cx="2885940" cy="16855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Преимущества компьютера</a:t>
          </a:r>
          <a:endParaRPr lang="ru-RU" sz="2400" b="1" kern="1200" dirty="0">
            <a:solidFill>
              <a:srgbClr val="C00000"/>
            </a:solidFill>
          </a:endParaRPr>
        </a:p>
      </dsp:txBody>
      <dsp:txXfrm>
        <a:off x="2961078" y="2557526"/>
        <a:ext cx="2885940" cy="1685555"/>
      </dsp:txXfrm>
    </dsp:sp>
    <dsp:sp modelId="{DE1CED16-92EA-44B4-85C9-925B21EB0A99}">
      <dsp:nvSpPr>
        <dsp:cNvPr id="0" name=""/>
        <dsp:cNvSpPr/>
      </dsp:nvSpPr>
      <dsp:spPr>
        <a:xfrm rot="16200000">
          <a:off x="3981984" y="2118239"/>
          <a:ext cx="844128" cy="34445"/>
        </a:xfrm>
        <a:custGeom>
          <a:avLst/>
          <a:gdLst/>
          <a:ahLst/>
          <a:cxnLst/>
          <a:rect l="0" t="0" r="0" b="0"/>
          <a:pathLst>
            <a:path>
              <a:moveTo>
                <a:pt x="0" y="17222"/>
              </a:moveTo>
              <a:lnTo>
                <a:pt x="844128" y="172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382945" y="2114358"/>
        <a:ext cx="42206" cy="42206"/>
      </dsp:txXfrm>
    </dsp:sp>
    <dsp:sp modelId="{1ED08D44-6CE0-4B48-B682-A7882243D65C}">
      <dsp:nvSpPr>
        <dsp:cNvPr id="0" name=""/>
        <dsp:cNvSpPr/>
      </dsp:nvSpPr>
      <dsp:spPr>
        <a:xfrm>
          <a:off x="2961078" y="27842"/>
          <a:ext cx="2885940" cy="168555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предъявление информации на экране компьютера в игровой форме вызывает у детей огромный интерес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961078" y="27842"/>
        <a:ext cx="2885940" cy="1685555"/>
      </dsp:txXfrm>
    </dsp:sp>
    <dsp:sp modelId="{5658729B-E24D-4A94-A2F6-AC1FDE8BB1E1}">
      <dsp:nvSpPr>
        <dsp:cNvPr id="0" name=""/>
        <dsp:cNvSpPr/>
      </dsp:nvSpPr>
      <dsp:spPr>
        <a:xfrm rot="19662264">
          <a:off x="5315440" y="2529593"/>
          <a:ext cx="877844" cy="34445"/>
        </a:xfrm>
        <a:custGeom>
          <a:avLst/>
          <a:gdLst/>
          <a:ahLst/>
          <a:cxnLst/>
          <a:rect l="0" t="0" r="0" b="0"/>
          <a:pathLst>
            <a:path>
              <a:moveTo>
                <a:pt x="0" y="17222"/>
              </a:moveTo>
              <a:lnTo>
                <a:pt x="877844" y="172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662264">
        <a:off x="5732416" y="2524869"/>
        <a:ext cx="43892" cy="43892"/>
      </dsp:txXfrm>
    </dsp:sp>
    <dsp:sp modelId="{3290F704-79A6-46B3-BA74-0D2AFBC3489F}">
      <dsp:nvSpPr>
        <dsp:cNvPr id="0" name=""/>
        <dsp:cNvSpPr/>
      </dsp:nvSpPr>
      <dsp:spPr>
        <a:xfrm>
          <a:off x="5661706" y="850550"/>
          <a:ext cx="2885940" cy="1685555"/>
        </a:xfrm>
        <a:prstGeom prst="ellipse">
          <a:avLst/>
        </a:prstGeom>
        <a:solidFill>
          <a:schemeClr val="accent4">
            <a:hueOff val="1732616"/>
            <a:satOff val="-7995"/>
            <a:lumOff val="29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несет в себе образный тип информации, понятный дошкольникам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661706" y="850550"/>
        <a:ext cx="2885940" cy="1685555"/>
      </dsp:txXfrm>
    </dsp:sp>
    <dsp:sp modelId="{C3D2ADCE-7BC2-4EDE-B648-A63EDE8EF8CD}">
      <dsp:nvSpPr>
        <dsp:cNvPr id="0" name=""/>
        <dsp:cNvSpPr/>
      </dsp:nvSpPr>
      <dsp:spPr>
        <a:xfrm rot="352589">
          <a:off x="5824841" y="3534800"/>
          <a:ext cx="106566" cy="34445"/>
        </a:xfrm>
        <a:custGeom>
          <a:avLst/>
          <a:gdLst/>
          <a:ahLst/>
          <a:cxnLst/>
          <a:rect l="0" t="0" r="0" b="0"/>
          <a:pathLst>
            <a:path>
              <a:moveTo>
                <a:pt x="0" y="17222"/>
              </a:moveTo>
              <a:lnTo>
                <a:pt x="106566" y="172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52589">
        <a:off x="5875460" y="3549359"/>
        <a:ext cx="5328" cy="5328"/>
      </dsp:txXfrm>
    </dsp:sp>
    <dsp:sp modelId="{2659FD32-3255-44F9-B55F-74769856529E}">
      <dsp:nvSpPr>
        <dsp:cNvPr id="0" name=""/>
        <dsp:cNvSpPr/>
      </dsp:nvSpPr>
      <dsp:spPr>
        <a:xfrm>
          <a:off x="5909230" y="2860965"/>
          <a:ext cx="2885940" cy="1685555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движения, звук, мультипликация надолго привлекает внимание ребенка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909230" y="2860965"/>
        <a:ext cx="2885940" cy="1685555"/>
      </dsp:txXfrm>
    </dsp:sp>
    <dsp:sp modelId="{4838E0A3-6C81-40E9-B900-2CCAFC24D75F}">
      <dsp:nvSpPr>
        <dsp:cNvPr id="0" name=""/>
        <dsp:cNvSpPr/>
      </dsp:nvSpPr>
      <dsp:spPr>
        <a:xfrm rot="3206535">
          <a:off x="4811816" y="4485595"/>
          <a:ext cx="819542" cy="34445"/>
        </a:xfrm>
        <a:custGeom>
          <a:avLst/>
          <a:gdLst/>
          <a:ahLst/>
          <a:cxnLst/>
          <a:rect l="0" t="0" r="0" b="0"/>
          <a:pathLst>
            <a:path>
              <a:moveTo>
                <a:pt x="0" y="17222"/>
              </a:moveTo>
              <a:lnTo>
                <a:pt x="819542" y="172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206535">
        <a:off x="5201098" y="4482330"/>
        <a:ext cx="40977" cy="40977"/>
      </dsp:txXfrm>
    </dsp:sp>
    <dsp:sp modelId="{DB6B16A1-174A-4028-99AD-5CFEA3FA7CE5}">
      <dsp:nvSpPr>
        <dsp:cNvPr id="0" name=""/>
        <dsp:cNvSpPr/>
      </dsp:nvSpPr>
      <dsp:spPr>
        <a:xfrm>
          <a:off x="4596156" y="4762556"/>
          <a:ext cx="2885940" cy="1685555"/>
        </a:xfrm>
        <a:prstGeom prst="ellipse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обладает стимулом познавательной активности детей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596156" y="4762556"/>
        <a:ext cx="2885940" cy="1685555"/>
      </dsp:txXfrm>
    </dsp:sp>
    <dsp:sp modelId="{3A62AEE4-08C6-4200-80D9-EAF15E8F6625}">
      <dsp:nvSpPr>
        <dsp:cNvPr id="0" name=""/>
        <dsp:cNvSpPr/>
      </dsp:nvSpPr>
      <dsp:spPr>
        <a:xfrm rot="7639149">
          <a:off x="3107919" y="4504127"/>
          <a:ext cx="883056" cy="34445"/>
        </a:xfrm>
        <a:custGeom>
          <a:avLst/>
          <a:gdLst/>
          <a:ahLst/>
          <a:cxnLst/>
          <a:rect l="0" t="0" r="0" b="0"/>
          <a:pathLst>
            <a:path>
              <a:moveTo>
                <a:pt x="0" y="17222"/>
              </a:moveTo>
              <a:lnTo>
                <a:pt x="883056" y="172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7639149">
        <a:off x="3527371" y="4499273"/>
        <a:ext cx="44152" cy="44152"/>
      </dsp:txXfrm>
    </dsp:sp>
    <dsp:sp modelId="{124A8AF0-F264-4838-B4E7-81F792C9600A}">
      <dsp:nvSpPr>
        <dsp:cNvPr id="0" name=""/>
        <dsp:cNvSpPr/>
      </dsp:nvSpPr>
      <dsp:spPr>
        <a:xfrm>
          <a:off x="1251877" y="4799619"/>
          <a:ext cx="2885940" cy="1685555"/>
        </a:xfrm>
        <a:prstGeom prst="ellipse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  предоставляет возможность индивидуализации обучения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251877" y="4799619"/>
        <a:ext cx="2885940" cy="1685555"/>
      </dsp:txXfrm>
    </dsp:sp>
    <dsp:sp modelId="{91FF3F9F-621C-4A56-A2B3-F6119842C0F7}">
      <dsp:nvSpPr>
        <dsp:cNvPr id="0" name=""/>
        <dsp:cNvSpPr/>
      </dsp:nvSpPr>
      <dsp:spPr>
        <a:xfrm rot="10406420">
          <a:off x="2858334" y="3553329"/>
          <a:ext cx="130349" cy="34445"/>
        </a:xfrm>
        <a:custGeom>
          <a:avLst/>
          <a:gdLst/>
          <a:ahLst/>
          <a:cxnLst/>
          <a:rect l="0" t="0" r="0" b="0"/>
          <a:pathLst>
            <a:path>
              <a:moveTo>
                <a:pt x="0" y="17222"/>
              </a:moveTo>
              <a:lnTo>
                <a:pt x="130349" y="172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406420">
        <a:off x="2920250" y="3567293"/>
        <a:ext cx="6517" cy="6517"/>
      </dsp:txXfrm>
    </dsp:sp>
    <dsp:sp modelId="{DF0E041E-FADD-42F2-B287-36C690598D02}">
      <dsp:nvSpPr>
        <dsp:cNvPr id="0" name=""/>
        <dsp:cNvSpPr/>
      </dsp:nvSpPr>
      <dsp:spPr>
        <a:xfrm>
          <a:off x="0" y="2898022"/>
          <a:ext cx="2885940" cy="1685555"/>
        </a:xfrm>
        <a:prstGeom prst="ellipse">
          <a:avLst/>
        </a:prstGeom>
        <a:solidFill>
          <a:schemeClr val="accent4">
            <a:hueOff val="8663078"/>
            <a:satOff val="-39973"/>
            <a:lumOff val="1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в процессе своей деятельности за компьютером дошкольник приобретает уверенность в себе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0" y="2898022"/>
        <a:ext cx="2885940" cy="1685555"/>
      </dsp:txXfrm>
    </dsp:sp>
    <dsp:sp modelId="{83C7CBD8-9BD7-4095-9DF1-488C377899DC}">
      <dsp:nvSpPr>
        <dsp:cNvPr id="0" name=""/>
        <dsp:cNvSpPr/>
      </dsp:nvSpPr>
      <dsp:spPr>
        <a:xfrm rot="12777989">
          <a:off x="2513958" y="2483261"/>
          <a:ext cx="1005426" cy="34445"/>
        </a:xfrm>
        <a:custGeom>
          <a:avLst/>
          <a:gdLst/>
          <a:ahLst/>
          <a:cxnLst/>
          <a:rect l="0" t="0" r="0" b="0"/>
          <a:pathLst>
            <a:path>
              <a:moveTo>
                <a:pt x="0" y="17222"/>
              </a:moveTo>
              <a:lnTo>
                <a:pt x="1005426" y="172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2777989">
        <a:off x="2991536" y="2475348"/>
        <a:ext cx="50271" cy="50271"/>
      </dsp:txXfrm>
    </dsp:sp>
    <dsp:sp modelId="{820F30FE-2EA6-406D-AC3F-62DF7B4A8F92}">
      <dsp:nvSpPr>
        <dsp:cNvPr id="0" name=""/>
        <dsp:cNvSpPr/>
      </dsp:nvSpPr>
      <dsp:spPr>
        <a:xfrm>
          <a:off x="186325" y="757887"/>
          <a:ext cx="2885940" cy="1685555"/>
        </a:xfrm>
        <a:prstGeom prst="ellips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  позволяет моделировать жизненные ситуации, которые нельзя увидеть в повседневной жизни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86325" y="757887"/>
        <a:ext cx="2885940" cy="168555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7E08F3-D93A-47F2-8474-587EF5C104EA}">
      <dsp:nvSpPr>
        <dsp:cNvPr id="0" name=""/>
        <dsp:cNvSpPr/>
      </dsp:nvSpPr>
      <dsp:spPr>
        <a:xfrm rot="1858312">
          <a:off x="2814446" y="3622624"/>
          <a:ext cx="646196" cy="71015"/>
        </a:xfrm>
        <a:custGeom>
          <a:avLst/>
          <a:gdLst/>
          <a:ahLst/>
          <a:cxnLst/>
          <a:rect l="0" t="0" r="0" b="0"/>
          <a:pathLst>
            <a:path>
              <a:moveTo>
                <a:pt x="0" y="35507"/>
              </a:moveTo>
              <a:lnTo>
                <a:pt x="646196" y="3550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ED3BFA-D70D-4277-9CCE-DA521E3540CC}">
      <dsp:nvSpPr>
        <dsp:cNvPr id="0" name=""/>
        <dsp:cNvSpPr/>
      </dsp:nvSpPr>
      <dsp:spPr>
        <a:xfrm rot="19862826">
          <a:off x="2826688" y="1922452"/>
          <a:ext cx="541282" cy="71015"/>
        </a:xfrm>
        <a:custGeom>
          <a:avLst/>
          <a:gdLst/>
          <a:ahLst/>
          <a:cxnLst/>
          <a:rect l="0" t="0" r="0" b="0"/>
          <a:pathLst>
            <a:path>
              <a:moveTo>
                <a:pt x="0" y="35507"/>
              </a:moveTo>
              <a:lnTo>
                <a:pt x="541282" y="3550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BCD868-51CB-4577-99EB-CFE567585565}">
      <dsp:nvSpPr>
        <dsp:cNvPr id="0" name=""/>
        <dsp:cNvSpPr/>
      </dsp:nvSpPr>
      <dsp:spPr>
        <a:xfrm>
          <a:off x="-93295" y="1024326"/>
          <a:ext cx="3475069" cy="347506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000" r="-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E2D62-B68F-45E6-8177-221500E98E85}">
      <dsp:nvSpPr>
        <dsp:cNvPr id="0" name=""/>
        <dsp:cNvSpPr/>
      </dsp:nvSpPr>
      <dsp:spPr>
        <a:xfrm>
          <a:off x="3157716" y="330797"/>
          <a:ext cx="2245229" cy="1945370"/>
        </a:xfrm>
        <a:prstGeom prst="ellipse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опосредованное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157716" y="330797"/>
        <a:ext cx="2245229" cy="1945370"/>
      </dsp:txXfrm>
    </dsp:sp>
    <dsp:sp modelId="{24D6B05C-38A3-4E1A-B8FB-4C5E9A8BAFF3}">
      <dsp:nvSpPr>
        <dsp:cNvPr id="0" name=""/>
        <dsp:cNvSpPr/>
      </dsp:nvSpPr>
      <dsp:spPr>
        <a:xfrm>
          <a:off x="5222659" y="330797"/>
          <a:ext cx="3367844" cy="1945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интернет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ведение документации</a:t>
          </a:r>
          <a:endParaRPr lang="ru-RU" sz="2100" b="1" kern="1200" dirty="0"/>
        </a:p>
      </dsp:txBody>
      <dsp:txXfrm>
        <a:off x="5222659" y="330797"/>
        <a:ext cx="3367844" cy="1945370"/>
      </dsp:txXfrm>
    </dsp:sp>
    <dsp:sp modelId="{CD0AC6D3-A44E-4D7A-A86A-C9D96043BB04}">
      <dsp:nvSpPr>
        <dsp:cNvPr id="0" name=""/>
        <dsp:cNvSpPr/>
      </dsp:nvSpPr>
      <dsp:spPr>
        <a:xfrm>
          <a:off x="3214793" y="3405596"/>
          <a:ext cx="2245229" cy="1945370"/>
        </a:xfrm>
        <a:prstGeom prst="ellipse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0306"/>
              </a:solidFill>
            </a:rPr>
            <a:t>непосредственное</a:t>
          </a:r>
          <a:endParaRPr lang="ru-RU" sz="1400" b="1" kern="1200" dirty="0">
            <a:solidFill>
              <a:srgbClr val="000306"/>
            </a:solidFill>
          </a:endParaRPr>
        </a:p>
      </dsp:txBody>
      <dsp:txXfrm>
        <a:off x="3214793" y="3405596"/>
        <a:ext cx="2245229" cy="1945370"/>
      </dsp:txXfrm>
    </dsp:sp>
    <dsp:sp modelId="{296BAF06-77EB-41B7-91DC-FDD3C50D499B}">
      <dsp:nvSpPr>
        <dsp:cNvPr id="0" name=""/>
        <dsp:cNvSpPr/>
      </dsp:nvSpPr>
      <dsp:spPr>
        <a:xfrm>
          <a:off x="5279736" y="3405596"/>
          <a:ext cx="3367844" cy="1945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использование развивающих компьютерных программ</a:t>
          </a:r>
          <a:endParaRPr lang="ru-RU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использование мультимедийных презентаций</a:t>
          </a:r>
          <a:endParaRPr lang="ru-RU" sz="2100" b="1" kern="1200" dirty="0"/>
        </a:p>
      </dsp:txBody>
      <dsp:txXfrm>
        <a:off x="5279736" y="3405596"/>
        <a:ext cx="3367844" cy="194537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549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063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101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756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75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2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877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21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996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714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612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16556-29AD-44B1-8A1C-ABE338D926E3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3285"/>
          <a:stretch/>
        </p:blipFill>
        <p:spPr>
          <a:xfrm>
            <a:off x="0" y="0"/>
            <a:ext cx="9144000" cy="2517913"/>
          </a:xfrm>
          <a:prstGeom prst="rect">
            <a:avLst/>
          </a:prstGeom>
        </p:spPr>
      </p:pic>
      <p:sp>
        <p:nvSpPr>
          <p:cNvPr id="9" name="Прямоугольник 8"/>
          <p:cNvSpPr/>
          <p:nvPr userDrawn="1"/>
        </p:nvSpPr>
        <p:spPr>
          <a:xfrm>
            <a:off x="0" y="1007165"/>
            <a:ext cx="9144000" cy="1510748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961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3333" y="3818447"/>
            <a:ext cx="5636104" cy="1238745"/>
          </a:xfrm>
        </p:spPr>
        <p:txBody>
          <a:bodyPr>
            <a:normAutofit/>
          </a:bodyPr>
          <a:lstStyle/>
          <a:p>
            <a:r>
              <a:rPr lang="ru-RU" b="1" dirty="0" smtClean="0">
                <a:ln/>
                <a:solidFill>
                  <a:srgbClr val="005A7E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Звягинцева Наталия Сергеевна</a:t>
            </a:r>
          </a:p>
          <a:p>
            <a:r>
              <a:rPr lang="ru-RU" b="1" dirty="0" smtClean="0">
                <a:ln/>
                <a:solidFill>
                  <a:srgbClr val="005A7E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Воспитатель МДОУ детский сад №16 «Малышок»</a:t>
            </a:r>
            <a:endParaRPr lang="ru-RU" b="1" dirty="0">
              <a:ln/>
              <a:solidFill>
                <a:srgbClr val="005A7E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Заголовок 1"/>
          <p:cNvSpPr>
            <a:spLocks noGrp="1"/>
          </p:cNvSpPr>
          <p:nvPr>
            <p:ph type="ctrTitle"/>
          </p:nvPr>
        </p:nvSpPr>
        <p:spPr>
          <a:xfrm>
            <a:off x="149291" y="279918"/>
            <a:ext cx="8770774" cy="353853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Информационно-коммуникационные </a:t>
            </a:r>
            <a:r>
              <a:rPr lang="ru-RU" sz="7200" b="1" dirty="0" smtClean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технологии</a:t>
            </a:r>
            <a:endParaRPr lang="ru-RU" sz="7200" b="1" dirty="0">
              <a:ln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0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508355741"/>
              </p:ext>
            </p:extLst>
          </p:nvPr>
        </p:nvGraphicFramePr>
        <p:xfrm>
          <a:off x="167951" y="149290"/>
          <a:ext cx="8808097" cy="6550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72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-269356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Применение ИКТ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90030246"/>
              </p:ext>
            </p:extLst>
          </p:nvPr>
        </p:nvGraphicFramePr>
        <p:xfrm>
          <a:off x="167951" y="1082351"/>
          <a:ext cx="8808098" cy="5523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0572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Требования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к компьютерным программам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1234913"/>
              </p:ext>
            </p:extLst>
          </p:nvPr>
        </p:nvGraphicFramePr>
        <p:xfrm>
          <a:off x="187325" y="1157288"/>
          <a:ext cx="8751888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2847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973" y="-176050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Классификация программ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7279328"/>
              </p:ext>
            </p:extLst>
          </p:nvPr>
        </p:nvGraphicFramePr>
        <p:xfrm>
          <a:off x="223838" y="914400"/>
          <a:ext cx="8715375" cy="576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4407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Ошибки при использовании ИКТ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39032670"/>
              </p:ext>
            </p:extLst>
          </p:nvPr>
        </p:nvGraphicFramePr>
        <p:xfrm>
          <a:off x="665972" y="1265787"/>
          <a:ext cx="7886700" cy="5452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5541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612" y="365126"/>
            <a:ext cx="8770776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Использование ИКТ приводит к целому ряду положительных эффектов: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951" y="1623526"/>
            <a:ext cx="8733453" cy="50758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b="1" dirty="0"/>
              <a:t>.     Обогащает занятие эмоциональной окрашенностью.</a:t>
            </a:r>
            <a:br>
              <a:rPr lang="ru-RU" b="1" dirty="0"/>
            </a:br>
            <a:r>
              <a:rPr lang="ru-RU" b="1" dirty="0"/>
              <a:t> </a:t>
            </a:r>
            <a:br>
              <a:rPr lang="ru-RU" b="1" dirty="0"/>
            </a:br>
            <a:r>
              <a:rPr lang="ru-RU" b="1" dirty="0"/>
              <a:t>2.     Психологически облегчает процесс усвоения.</a:t>
            </a:r>
            <a:br>
              <a:rPr lang="ru-RU" b="1" dirty="0"/>
            </a:br>
            <a:r>
              <a:rPr lang="ru-RU" b="1" dirty="0"/>
              <a:t> </a:t>
            </a:r>
            <a:br>
              <a:rPr lang="ru-RU" b="1" dirty="0"/>
            </a:br>
            <a:r>
              <a:rPr lang="ru-RU" b="1" dirty="0"/>
              <a:t>3.     Возбуждает живой интерес к предмету познания.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4</a:t>
            </a:r>
            <a:r>
              <a:rPr lang="ru-RU" b="1" dirty="0"/>
              <a:t>.  Формирует навык исследовательской деятельности </a:t>
            </a:r>
            <a:br>
              <a:rPr lang="ru-RU" b="1" dirty="0"/>
            </a:br>
            <a:r>
              <a:rPr lang="ru-RU" b="1" dirty="0"/>
              <a:t> </a:t>
            </a:r>
            <a:br>
              <a:rPr lang="ru-RU" b="1" dirty="0"/>
            </a:br>
            <a:r>
              <a:rPr lang="ru-RU" b="1" dirty="0"/>
              <a:t>5.     Расширяет общий кругозор.</a:t>
            </a:r>
            <a:br>
              <a:rPr lang="ru-RU" b="1" dirty="0"/>
            </a:br>
            <a:r>
              <a:rPr lang="ru-RU" b="1" dirty="0"/>
              <a:t> </a:t>
            </a:r>
            <a:br>
              <a:rPr lang="ru-RU" b="1" dirty="0"/>
            </a:br>
            <a:r>
              <a:rPr lang="ru-RU" b="1" dirty="0"/>
              <a:t>6.     Возрастает уровень использования наглядных пособий на занятиях.</a:t>
            </a:r>
            <a:br>
              <a:rPr lang="ru-RU" b="1" dirty="0"/>
            </a:br>
            <a:r>
              <a:rPr lang="ru-RU" b="1" dirty="0"/>
              <a:t> </a:t>
            </a:r>
            <a:br>
              <a:rPr lang="ru-RU" b="1" dirty="0"/>
            </a:br>
            <a:r>
              <a:rPr lang="ru-RU" b="1" dirty="0"/>
              <a:t>7.     Освобождает от рутинной ручной работы. </a:t>
            </a:r>
            <a:br>
              <a:rPr lang="ru-RU" b="1" dirty="0"/>
            </a:br>
            <a:r>
              <a:rPr lang="ru-RU" b="1" dirty="0"/>
              <a:t> </a:t>
            </a:r>
            <a:br>
              <a:rPr lang="ru-RU" b="1" dirty="0"/>
            </a:br>
            <a:r>
              <a:rPr lang="ru-RU" b="1" dirty="0"/>
              <a:t>8.     Повышает производительность труда воспитателя и ребенка.</a:t>
            </a:r>
          </a:p>
        </p:txBody>
      </p:sp>
    </p:spTree>
    <p:extLst>
      <p:ext uri="{BB962C8B-B14F-4D97-AF65-F5344CB8AC3E}">
        <p14:creationId xmlns:p14="http://schemas.microsoft.com/office/powerpoint/2010/main" xmlns="" val="88013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311" y="1676335"/>
            <a:ext cx="7886700" cy="4351338"/>
          </a:xfrm>
        </p:spPr>
        <p:txBody>
          <a:bodyPr/>
          <a:lstStyle/>
          <a:p>
            <a:pPr marL="0" indent="0" algn="r">
              <a:buNone/>
            </a:pPr>
            <a:r>
              <a:rPr lang="ru-RU" b="1" dirty="0"/>
              <a:t>«Скажи мне, и я забуду.</a:t>
            </a:r>
            <a:br>
              <a:rPr lang="ru-RU" b="1" dirty="0"/>
            </a:br>
            <a:r>
              <a:rPr lang="ru-RU" b="1" dirty="0"/>
              <a:t>Покажи мне, и  я смогу запомнить.</a:t>
            </a:r>
            <a:br>
              <a:rPr lang="ru-RU" b="1" dirty="0"/>
            </a:br>
            <a:r>
              <a:rPr lang="ru-RU" b="1" dirty="0"/>
              <a:t>Позволь мне это сделать    самому,</a:t>
            </a:r>
            <a:br>
              <a:rPr lang="ru-RU" b="1" dirty="0"/>
            </a:br>
            <a:r>
              <a:rPr lang="ru-RU" b="1" dirty="0"/>
              <a:t>И это станет моим навсегда»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 Древняя мудрость </a:t>
            </a:r>
            <a:br>
              <a:rPr lang="ru-RU" b="1" dirty="0"/>
            </a:b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9046" y="2817844"/>
            <a:ext cx="4087680" cy="374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264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Информационно-коммуникационные </a:t>
            </a:r>
            <a:r>
              <a:rPr lang="ru-RU" b="1" dirty="0" smtClean="0">
                <a:solidFill>
                  <a:srgbClr val="C00000"/>
                </a:solidFill>
              </a:rPr>
              <a:t>технологии в области образования -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290" y="1881608"/>
            <a:ext cx="8808098" cy="47617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э</a:t>
            </a:r>
            <a:r>
              <a:rPr lang="ru-RU" sz="3200" dirty="0" smtClean="0"/>
              <a:t>то комплекс учебно-методических материалов, технических и инструментальных средств вычислительной техники в учебном процессе, формах и методах их применения для совершенствования деятельности специалистов учреждения образования (администрации, воспитателей, специалистов), а также для образования (развития, диагностики, коррекции) детей.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86241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0019950"/>
              </p:ext>
            </p:extLst>
          </p:nvPr>
        </p:nvGraphicFramePr>
        <p:xfrm>
          <a:off x="149290" y="167950"/>
          <a:ext cx="8733453" cy="6512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468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291" y="279918"/>
            <a:ext cx="8826758" cy="6382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C00000"/>
                </a:solidFill>
              </a:rPr>
              <a:t>Информационно-коммуникационные </a:t>
            </a:r>
            <a:r>
              <a:rPr lang="ru-RU" dirty="0">
                <a:solidFill>
                  <a:srgbClr val="C00000"/>
                </a:solidFill>
              </a:rPr>
              <a:t>технологии (ИКТ) в детском саду – актуальная проблема </a:t>
            </a:r>
            <a:r>
              <a:rPr lang="ru-RU" dirty="0" err="1" smtClean="0">
                <a:solidFill>
                  <a:srgbClr val="C00000"/>
                </a:solidFill>
              </a:rPr>
              <a:t>современ-ного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дошкольного воспитания.</a:t>
            </a:r>
          </a:p>
          <a:p>
            <a:pPr marL="0" indent="0" algn="just">
              <a:buNone/>
            </a:pPr>
            <a:r>
              <a:rPr lang="ru-RU" dirty="0" smtClean="0"/>
              <a:t>	Информационно </a:t>
            </a:r>
            <a:r>
              <a:rPr lang="ru-RU" dirty="0"/>
              <a:t>- коммуникационные технологии прочно входят во все сферы жизни человека. Соответственно, система образования предъявляет новые требования к воспитанию и обучению подрастающего поколения, внедрению новых подходов, которые должны способствовать не замене традиционных методов, а расширению их возможностей. В современном мире сложно стоять на месте, поэтому, хотим мы этого или не хотим, но ИКТ прочно входят в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-образовательный процесс дошкольных учреждений.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36940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7126578"/>
              </p:ext>
            </p:extLst>
          </p:nvPr>
        </p:nvGraphicFramePr>
        <p:xfrm>
          <a:off x="205273" y="1698170"/>
          <a:ext cx="8770775" cy="4851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4437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988" y="-149289"/>
            <a:ext cx="7886700" cy="87707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Функции ИКТ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2703131"/>
              </p:ext>
            </p:extLst>
          </p:nvPr>
        </p:nvGraphicFramePr>
        <p:xfrm>
          <a:off x="149225" y="541177"/>
          <a:ext cx="8826500" cy="612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6103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Средства ИКТ в детском саду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6970571"/>
              </p:ext>
            </p:extLst>
          </p:nvPr>
        </p:nvGraphicFramePr>
        <p:xfrm>
          <a:off x="503238" y="989013"/>
          <a:ext cx="8080375" cy="5710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226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-298579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Помощь ИКТ педагогу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86825330"/>
              </p:ext>
            </p:extLst>
          </p:nvPr>
        </p:nvGraphicFramePr>
        <p:xfrm>
          <a:off x="187325" y="784225"/>
          <a:ext cx="8751888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559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759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Информационно-коммуникационные технологии</vt:lpstr>
      <vt:lpstr>Слайд 2</vt:lpstr>
      <vt:lpstr>Информационно-коммуникационные технологии в области образования - </vt:lpstr>
      <vt:lpstr>Слайд 4</vt:lpstr>
      <vt:lpstr>Слайд 5</vt:lpstr>
      <vt:lpstr>Слайд 6</vt:lpstr>
      <vt:lpstr>Функции ИКТ</vt:lpstr>
      <vt:lpstr>Средства ИКТ в детском саду</vt:lpstr>
      <vt:lpstr>Помощь ИКТ педагогу</vt:lpstr>
      <vt:lpstr>Слайд 10</vt:lpstr>
      <vt:lpstr>Применение ИКТ</vt:lpstr>
      <vt:lpstr>Требования  к компьютерным программам</vt:lpstr>
      <vt:lpstr>Классификация программ</vt:lpstr>
      <vt:lpstr>Ошибки при использовании ИКТ</vt:lpstr>
      <vt:lpstr>Использование ИКТ приводит к целому ряду положительных эффектов: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Татьяна</cp:lastModifiedBy>
  <cp:revision>57</cp:revision>
  <dcterms:created xsi:type="dcterms:W3CDTF">2014-10-08T06:06:36Z</dcterms:created>
  <dcterms:modified xsi:type="dcterms:W3CDTF">2015-02-09T10:07:58Z</dcterms:modified>
</cp:coreProperties>
</file>