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DB6B9E-DBC7-403F-ABB0-F595619A9B3C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09A732-8F08-454E-8F2A-665122F148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Закаливание и здоровье.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704855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Солнечные ванны </a:t>
            </a:r>
            <a:r>
              <a:rPr lang="ru-RU" dirty="0"/>
              <a:t>оказывают на организм дошкольников общее укрепляющее действие, усиливают обмен веществ, повышают сопротивляемость организма к заболеваниям. В коже под влиянием солнечных лучей образуются вещества, богатые витамином D (противорахитическим), что улучшает усвоение солей кальция и фосфора, особенно важных для растущего организма. Пребывание на солнце полезно еще потому, что дети привыкают переносить тепловое действие солнечных лучей и чувствуют себя бодро даже в жаркую погоду.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400599" cy="388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0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41682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/>
              <a:t>Закаливание </a:t>
            </a:r>
            <a:r>
              <a:rPr lang="ru-RU" b="1" i="1" dirty="0" smtClean="0"/>
              <a:t>носоглотки </a:t>
            </a:r>
            <a:r>
              <a:rPr lang="ru-RU" dirty="0" smtClean="0"/>
              <a:t>можно </a:t>
            </a:r>
            <a:r>
              <a:rPr lang="ru-RU" dirty="0"/>
              <a:t>проводить в любое время года. Детям 2—4 лет следует полоскать рот, а после 4 лет — горло кипяченой водой комнатной температуры с добавлением настоя ромашки или шалфея 2 раза в день — утром и вечером. На каждое полоскание используется 1/3 стакана воды. Для школьников температуру воды надо снижать через каждые 10 дней на 1—2 градуса и перейти, наконец, на температуру зимней водопроводной воды. Постепенно увеличивается и длительность процедуры.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924944"/>
            <a:ext cx="6408713" cy="39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3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712968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Противопоказания к закаливающим процедурам:</a:t>
            </a:r>
          </a:p>
          <a:p>
            <a:r>
              <a:rPr lang="ru-RU" sz="2000" dirty="0" smtClean="0"/>
              <a:t>— острые заболевания, сопровождающиеся высокой температурой;</a:t>
            </a:r>
          </a:p>
          <a:p>
            <a:r>
              <a:rPr lang="ru-RU" sz="2000" dirty="0" smtClean="0"/>
              <a:t>— острые желудочно-кишечные расстройства;</a:t>
            </a:r>
          </a:p>
          <a:p>
            <a:r>
              <a:rPr lang="ru-RU" sz="2000" dirty="0" smtClean="0"/>
              <a:t>— резко повышенная нервная возбудимость;</a:t>
            </a:r>
          </a:p>
          <a:p>
            <a:r>
              <a:rPr lang="ru-RU" sz="2000" dirty="0" smtClean="0"/>
              <a:t>— декомпенсированные пороки сердца;</a:t>
            </a:r>
          </a:p>
          <a:p>
            <a:r>
              <a:rPr lang="ru-RU" sz="2000" dirty="0" smtClean="0"/>
              <a:t>— выраженная анемия (низкий гемоглобин);</a:t>
            </a:r>
          </a:p>
          <a:p>
            <a:r>
              <a:rPr lang="ru-RU" sz="2000" dirty="0" smtClean="0"/>
              <a:t>— резкое истощение;</a:t>
            </a:r>
          </a:p>
          <a:p>
            <a:r>
              <a:rPr lang="ru-RU" sz="2000" dirty="0" smtClean="0"/>
              <a:t>— ухудшение сна;</a:t>
            </a:r>
          </a:p>
          <a:p>
            <a:r>
              <a:rPr lang="ru-RU" sz="2000" dirty="0" smtClean="0"/>
              <a:t>— резко отрицательное отношение к закаливающим процедурам.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35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94692"/>
            <a:ext cx="7272808" cy="6463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Сущность закаливания заключается в развитии способности организма приспосабливаться к различным условиям окружающей среды, и в первую очередь к ее температурным изменениям. Например, систематическое изменение температуры воздуха или воды может способствовать тому, что организм адаптируется и к холоду, и к теплу. Закаливание способствует и повышению иммунитета к различным заболеваниям, способствует правильному обмену веществ, физическому и психическому развитию.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Детский организм отличается высокой приспособляемостью, поэтому закаливать ребенка лучше с первых же дней жизни, используя свежий воздух, солнечные лучи и воду. Давно известно, что закаленный ребенок крепче, выносливее, чем незакаленный, он лучше переносит холод и жару, ветер и плохую погоду, реже болеет.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Систематическое закаливание ребенка с самого раннего возраста обуславливает совершенствование процессов терморегуляции в его организме. В результате организм ребенка может хорошо регулировать выработку и отдачу тепла и приспосабливаться к соответствующим температурным условиям, предупреждая переохлаждение и перегревание.</a:t>
            </a:r>
          </a:p>
        </p:txBody>
      </p:sp>
    </p:spTree>
    <p:extLst>
      <p:ext uri="{BB962C8B-B14F-4D97-AF65-F5344CB8AC3E}">
        <p14:creationId xmlns:p14="http://schemas.microsoft.com/office/powerpoint/2010/main" val="31811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Закаливание — система мероприятий, повышающих выносливость организма к многообразным влияниям внешней среды и воспитывающих способность организма быстро и без вреда для здоровья приспособиться к неблагоприятным воздействиям средствами самозащиты.</a:t>
            </a:r>
          </a:p>
          <a:p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3563888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006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64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Правила закаливания 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7" y="1628800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индивидуальный подход к ребенку,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постепенность и систематичность закаливания,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обязательно положительное отношение малыша к закаливающим процедурам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77072"/>
            <a:ext cx="45365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75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329" y="2420888"/>
            <a:ext cx="715131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Способы закаливания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856895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Умывание — самый доступный в быту вид закаливания водой. Детям с полутора лет рекомендуется ежедневно умывать не только лицо и руки, но также шею и верхнюю часть груди до пояса. Начинать надо тепловатой водой (30-32 °С), постепенно снижая ее температуру до комнатной, а затем использовать воду из-под крана. После умывания тело ребенка растирают махровым полотенцем до легкого покраснения. Вода для умывания на ночь более теплая (на 2° выше утренней).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4996"/>
            <a:ext cx="5905500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38031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Ножные ванны</a:t>
            </a:r>
            <a:r>
              <a:rPr lang="ru-RU" dirty="0"/>
              <a:t> — очень действенное средство закаливания, поскольку ноги, особенно стопы, наиболее чувствительны к охлаждению. Проводят их перед ночным сном. Воздействию подвергаются стопы и нижняя часть голени. Начальная температура воды для детей до 3 лет летом 33—35°, зимой — 35—36°. Постепенно снижая через каждую неделю температуру воды на 1 градус, доводят ее до 22—24° и ниже. Продолжительность процедуры 1—3 минуты. Ребенок в это время шевелит стопами, как бы переступая по дну таза.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583264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2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498"/>
            <a:ext cx="82089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Прогулки на свежем воздухе</a:t>
            </a:r>
            <a:r>
              <a:rPr lang="ru-RU" dirty="0"/>
              <a:t> отлично закаливают детей. Бояться, что ребенок может во время прогулки простудиться, не следует. Надо только приучить его гулять в любую погоду, ежедневно бывать на свежем воздухе. Одежда для прогулки в холодное время года должна быть достаточно теплой и легкой, чтобы не стеснять движений. Не забывайте брать с собой на улицу игрушки, лопатки, саночки и т. п., чтобы малыш двигался, бегал.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8920"/>
            <a:ext cx="281470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00" y="4064383"/>
            <a:ext cx="3362659" cy="278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60" y="2571823"/>
            <a:ext cx="2966640" cy="298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9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51676"/>
            <a:ext cx="730830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Купание в реке, озере и море</a:t>
            </a:r>
            <a:r>
              <a:rPr lang="ru-RU" dirty="0"/>
              <a:t> — один из лучших способов закаливания детского организма летом, так как при этом сочетается воздействие воздуха, солнечного света, воды и движений. Под влиянием купаний улучшаются сон, аппетит, обмен веществ. Поскольку холодная вода оказывает на организм сильное действие, целесообразно начинать такие процедуры после небольшого курса обливаний или душа.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26469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3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74035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Хождение босиком </a:t>
            </a:r>
            <a:r>
              <a:rPr lang="ru-RU" dirty="0"/>
              <a:t>— один из древнейших приемов закаливания, широко практикуемый и сегодня во многих странах. К тому же происходит тренировка мышц стопы. Предохраняя от плоскостопия. Поэтому рекомендуется ходить босиком по скошенной траве, опавшей хвое в лесу и т. п. Начинать хождение босиком надо в комнате, сначала по 1 минуте и прибавлять через каждые 5—7 дней по 1 минуте, доведя общую продолжительность до 8—10 минут ежедневно.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2646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3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276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Закаливание и здоровье.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и здоровье.</dc:title>
  <dc:creator>1</dc:creator>
  <cp:lastModifiedBy>1</cp:lastModifiedBy>
  <cp:revision>11</cp:revision>
  <dcterms:created xsi:type="dcterms:W3CDTF">2012-06-26T16:27:38Z</dcterms:created>
  <dcterms:modified xsi:type="dcterms:W3CDTF">2014-02-22T12:23:33Z</dcterms:modified>
</cp:coreProperties>
</file>