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288" r:id="rId4"/>
    <p:sldId id="282" r:id="rId5"/>
    <p:sldId id="266" r:id="rId6"/>
    <p:sldId id="280" r:id="rId7"/>
    <p:sldId id="269" r:id="rId8"/>
    <p:sldId id="270" r:id="rId9"/>
    <p:sldId id="289" r:id="rId10"/>
    <p:sldId id="283" r:id="rId11"/>
    <p:sldId id="284" r:id="rId12"/>
    <p:sldId id="285" r:id="rId13"/>
    <p:sldId id="287" r:id="rId14"/>
    <p:sldId id="281" r:id="rId15"/>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3366CC"/>
    <a:srgbClr val="0C788E"/>
    <a:srgbClr val="006666"/>
    <a:srgbClr val="660033"/>
    <a:srgbClr val="422C16"/>
    <a:srgbClr val="0099CC"/>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23" autoAdjust="0"/>
    <p:restoredTop sz="94652" autoAdjust="0"/>
  </p:normalViewPr>
  <p:slideViewPr>
    <p:cSldViewPr>
      <p:cViewPr varScale="1">
        <p:scale>
          <a:sx n="48" d="100"/>
          <a:sy n="48" d="100"/>
        </p:scale>
        <p:origin x="-54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19E2EF-EAF8-411C-B141-131CEAA70A01}" type="doc">
      <dgm:prSet loTypeId="urn:microsoft.com/office/officeart/2005/8/layout/hierarchy1" loCatId="hierarchy" qsTypeId="urn:microsoft.com/office/officeart/2005/8/quickstyle/3d2" qsCatId="3D" csTypeId="urn:microsoft.com/office/officeart/2005/8/colors/accent2_2" csCatId="accent2" phldr="1"/>
      <dgm:spPr/>
      <dgm:t>
        <a:bodyPr/>
        <a:lstStyle/>
        <a:p>
          <a:endParaRPr lang="ru-RU"/>
        </a:p>
      </dgm:t>
    </dgm:pt>
    <dgm:pt modelId="{B5477114-94B4-4D7B-8142-655C50EF07BB}">
      <dgm:prSet phldrT="[Текст]" custT="1"/>
      <dgm:spPr/>
      <dgm:t>
        <a:bodyPr/>
        <a:lstStyle/>
        <a:p>
          <a:r>
            <a:rPr lang="ru-RU" sz="2800" b="1" dirty="0" smtClean="0">
              <a:solidFill>
                <a:srgbClr val="C00000"/>
              </a:solidFill>
            </a:rPr>
            <a:t>Цель </a:t>
          </a:r>
        </a:p>
        <a:p>
          <a:r>
            <a:rPr lang="ru-RU" sz="2800" b="1" dirty="0" smtClean="0">
              <a:solidFill>
                <a:srgbClr val="C00000"/>
              </a:solidFill>
            </a:rPr>
            <a:t>игровой технологии</a:t>
          </a:r>
          <a:endParaRPr lang="ru-RU" sz="2800" b="1" dirty="0">
            <a:solidFill>
              <a:srgbClr val="C00000"/>
            </a:solidFill>
          </a:endParaRPr>
        </a:p>
      </dgm:t>
    </dgm:pt>
    <dgm:pt modelId="{571BB64D-D519-4193-9C33-FF0A09E7B231}" type="parTrans" cxnId="{694DB2E8-851F-465D-9D8D-C4DAC698AA91}">
      <dgm:prSet/>
      <dgm:spPr/>
      <dgm:t>
        <a:bodyPr/>
        <a:lstStyle/>
        <a:p>
          <a:endParaRPr lang="ru-RU"/>
        </a:p>
      </dgm:t>
    </dgm:pt>
    <dgm:pt modelId="{F729CBF0-F833-4AEC-AFF7-F51E1A711137}" type="sibTrans" cxnId="{694DB2E8-851F-465D-9D8D-C4DAC698AA91}">
      <dgm:prSet/>
      <dgm:spPr/>
      <dgm:t>
        <a:bodyPr/>
        <a:lstStyle/>
        <a:p>
          <a:endParaRPr lang="ru-RU"/>
        </a:p>
      </dgm:t>
    </dgm:pt>
    <dgm:pt modelId="{CC88B1D7-F57D-4643-B33E-2C41358A0AF5}">
      <dgm:prSet phldrT="[Текст]"/>
      <dgm:spPr/>
      <dgm:t>
        <a:bodyPr/>
        <a:lstStyle/>
        <a:p>
          <a:r>
            <a:rPr lang="ru-RU" b="1" dirty="0" smtClean="0"/>
            <a:t>Не менять ребенка и не переделывать его, не учить его каким-то специальным поведенческим навыкам, а дать возможность «прожить» в игре волнующие его ситуации при полном внимании и сопереживании взрослого</a:t>
          </a:r>
          <a:endParaRPr lang="ru-RU" b="1" dirty="0"/>
        </a:p>
      </dgm:t>
    </dgm:pt>
    <dgm:pt modelId="{A03B38DD-0C5C-46C4-8978-8BFAC63DDD49}" type="parTrans" cxnId="{AB2A6EBE-B101-419B-AA1E-ED00C2AB4DA2}">
      <dgm:prSet/>
      <dgm:spPr>
        <a:solidFill>
          <a:srgbClr val="003399"/>
        </a:solidFill>
        <a:ln>
          <a:solidFill>
            <a:schemeClr val="tx2"/>
          </a:solidFill>
        </a:ln>
      </dgm:spPr>
      <dgm:t>
        <a:bodyPr/>
        <a:lstStyle/>
        <a:p>
          <a:endParaRPr lang="ru-RU"/>
        </a:p>
      </dgm:t>
    </dgm:pt>
    <dgm:pt modelId="{F60EE34C-A937-4AC3-B0D5-3ED70FCC70AE}" type="sibTrans" cxnId="{AB2A6EBE-B101-419B-AA1E-ED00C2AB4DA2}">
      <dgm:prSet/>
      <dgm:spPr/>
      <dgm:t>
        <a:bodyPr/>
        <a:lstStyle/>
        <a:p>
          <a:endParaRPr lang="ru-RU"/>
        </a:p>
      </dgm:t>
    </dgm:pt>
    <dgm:pt modelId="{C017CF7D-1E03-4FF8-8401-97E0E8E4184E}" type="pres">
      <dgm:prSet presAssocID="{EF19E2EF-EAF8-411C-B141-131CEAA70A01}" presName="hierChild1" presStyleCnt="0">
        <dgm:presLayoutVars>
          <dgm:chPref val="1"/>
          <dgm:dir/>
          <dgm:animOne val="branch"/>
          <dgm:animLvl val="lvl"/>
          <dgm:resizeHandles/>
        </dgm:presLayoutVars>
      </dgm:prSet>
      <dgm:spPr/>
      <dgm:t>
        <a:bodyPr/>
        <a:lstStyle/>
        <a:p>
          <a:endParaRPr lang="ru-RU"/>
        </a:p>
      </dgm:t>
    </dgm:pt>
    <dgm:pt modelId="{96093EB8-9122-4013-93FF-C609AFAF7645}" type="pres">
      <dgm:prSet presAssocID="{B5477114-94B4-4D7B-8142-655C50EF07BB}" presName="hierRoot1" presStyleCnt="0"/>
      <dgm:spPr/>
    </dgm:pt>
    <dgm:pt modelId="{1189AF44-D0D5-470F-B42B-46062924D454}" type="pres">
      <dgm:prSet presAssocID="{B5477114-94B4-4D7B-8142-655C50EF07BB}" presName="composite" presStyleCnt="0"/>
      <dgm:spPr/>
    </dgm:pt>
    <dgm:pt modelId="{25743EED-DD36-4E6E-9C2C-9EF1CFE7ADEA}" type="pres">
      <dgm:prSet presAssocID="{B5477114-94B4-4D7B-8142-655C50EF07BB}" presName="background" presStyleLbl="node0" presStyleIdx="0" presStyleCnt="1"/>
      <dgm:spPr/>
    </dgm:pt>
    <dgm:pt modelId="{2EA6D3D7-37A2-4E75-A27C-21DEA390C8A2}" type="pres">
      <dgm:prSet presAssocID="{B5477114-94B4-4D7B-8142-655C50EF07BB}" presName="text" presStyleLbl="fgAcc0" presStyleIdx="0" presStyleCnt="1" custScaleX="168412" custScaleY="67161">
        <dgm:presLayoutVars>
          <dgm:chPref val="3"/>
        </dgm:presLayoutVars>
      </dgm:prSet>
      <dgm:spPr/>
      <dgm:t>
        <a:bodyPr/>
        <a:lstStyle/>
        <a:p>
          <a:endParaRPr lang="ru-RU"/>
        </a:p>
      </dgm:t>
    </dgm:pt>
    <dgm:pt modelId="{FA0F6A50-D043-4C5B-90FE-656CF0D61613}" type="pres">
      <dgm:prSet presAssocID="{B5477114-94B4-4D7B-8142-655C50EF07BB}" presName="hierChild2" presStyleCnt="0"/>
      <dgm:spPr/>
    </dgm:pt>
    <dgm:pt modelId="{D100FE59-59FD-4D5E-9C26-9ECC05B50096}" type="pres">
      <dgm:prSet presAssocID="{A03B38DD-0C5C-46C4-8978-8BFAC63DDD49}" presName="Name10" presStyleLbl="parChTrans1D2" presStyleIdx="0" presStyleCnt="1"/>
      <dgm:spPr>
        <a:prstGeom prst="downArrow">
          <a:avLst/>
        </a:prstGeom>
      </dgm:spPr>
      <dgm:t>
        <a:bodyPr/>
        <a:lstStyle/>
        <a:p>
          <a:endParaRPr lang="ru-RU"/>
        </a:p>
      </dgm:t>
    </dgm:pt>
    <dgm:pt modelId="{88363193-A18E-4E6A-A825-35FC03787948}" type="pres">
      <dgm:prSet presAssocID="{CC88B1D7-F57D-4643-B33E-2C41358A0AF5}" presName="hierRoot2" presStyleCnt="0"/>
      <dgm:spPr/>
    </dgm:pt>
    <dgm:pt modelId="{1BD582B1-AAE6-4144-86C7-F2318834C8CD}" type="pres">
      <dgm:prSet presAssocID="{CC88B1D7-F57D-4643-B33E-2C41358A0AF5}" presName="composite2" presStyleCnt="0"/>
      <dgm:spPr/>
    </dgm:pt>
    <dgm:pt modelId="{9BFE8E3F-44D3-472D-A7D5-F17F68FCCD3F}" type="pres">
      <dgm:prSet presAssocID="{CC88B1D7-F57D-4643-B33E-2C41358A0AF5}" presName="background2" presStyleLbl="node2" presStyleIdx="0" presStyleCnt="1"/>
      <dgm:spPr/>
    </dgm:pt>
    <dgm:pt modelId="{6229D7DD-1BAE-426D-81A3-43EACB28B5D1}" type="pres">
      <dgm:prSet presAssocID="{CC88B1D7-F57D-4643-B33E-2C41358A0AF5}" presName="text2" presStyleLbl="fgAcc2" presStyleIdx="0" presStyleCnt="1" custScaleX="274462">
        <dgm:presLayoutVars>
          <dgm:chPref val="3"/>
        </dgm:presLayoutVars>
      </dgm:prSet>
      <dgm:spPr/>
      <dgm:t>
        <a:bodyPr/>
        <a:lstStyle/>
        <a:p>
          <a:endParaRPr lang="ru-RU"/>
        </a:p>
      </dgm:t>
    </dgm:pt>
    <dgm:pt modelId="{DC42DDAC-65BD-49F5-89D2-B234CAA659B7}" type="pres">
      <dgm:prSet presAssocID="{CC88B1D7-F57D-4643-B33E-2C41358A0AF5}" presName="hierChild3" presStyleCnt="0"/>
      <dgm:spPr/>
    </dgm:pt>
  </dgm:ptLst>
  <dgm:cxnLst>
    <dgm:cxn modelId="{F8268248-60FD-41B0-B7BD-F1D5E936789E}" type="presOf" srcId="{EF19E2EF-EAF8-411C-B141-131CEAA70A01}" destId="{C017CF7D-1E03-4FF8-8401-97E0E8E4184E}" srcOrd="0" destOrd="0" presId="urn:microsoft.com/office/officeart/2005/8/layout/hierarchy1"/>
    <dgm:cxn modelId="{A7E1395A-CC09-4483-B883-2BD952267DFC}" type="presOf" srcId="{B5477114-94B4-4D7B-8142-655C50EF07BB}" destId="{2EA6D3D7-37A2-4E75-A27C-21DEA390C8A2}" srcOrd="0" destOrd="0" presId="urn:microsoft.com/office/officeart/2005/8/layout/hierarchy1"/>
    <dgm:cxn modelId="{63B32173-0DDB-424D-BF0F-744174909FD4}" type="presOf" srcId="{A03B38DD-0C5C-46C4-8978-8BFAC63DDD49}" destId="{D100FE59-59FD-4D5E-9C26-9ECC05B50096}" srcOrd="0" destOrd="0" presId="urn:microsoft.com/office/officeart/2005/8/layout/hierarchy1"/>
    <dgm:cxn modelId="{AB2A6EBE-B101-419B-AA1E-ED00C2AB4DA2}" srcId="{B5477114-94B4-4D7B-8142-655C50EF07BB}" destId="{CC88B1D7-F57D-4643-B33E-2C41358A0AF5}" srcOrd="0" destOrd="0" parTransId="{A03B38DD-0C5C-46C4-8978-8BFAC63DDD49}" sibTransId="{F60EE34C-A937-4AC3-B0D5-3ED70FCC70AE}"/>
    <dgm:cxn modelId="{694DB2E8-851F-465D-9D8D-C4DAC698AA91}" srcId="{EF19E2EF-EAF8-411C-B141-131CEAA70A01}" destId="{B5477114-94B4-4D7B-8142-655C50EF07BB}" srcOrd="0" destOrd="0" parTransId="{571BB64D-D519-4193-9C33-FF0A09E7B231}" sibTransId="{F729CBF0-F833-4AEC-AFF7-F51E1A711137}"/>
    <dgm:cxn modelId="{EF169EF3-CC5B-4E81-AC03-A9FB9FDE2EFF}" type="presOf" srcId="{CC88B1D7-F57D-4643-B33E-2C41358A0AF5}" destId="{6229D7DD-1BAE-426D-81A3-43EACB28B5D1}" srcOrd="0" destOrd="0" presId="urn:microsoft.com/office/officeart/2005/8/layout/hierarchy1"/>
    <dgm:cxn modelId="{D2282592-EE73-425D-AB19-6856344E7D36}" type="presParOf" srcId="{C017CF7D-1E03-4FF8-8401-97E0E8E4184E}" destId="{96093EB8-9122-4013-93FF-C609AFAF7645}" srcOrd="0" destOrd="0" presId="urn:microsoft.com/office/officeart/2005/8/layout/hierarchy1"/>
    <dgm:cxn modelId="{2C43A2C5-1D41-401E-A073-9B318E44C46E}" type="presParOf" srcId="{96093EB8-9122-4013-93FF-C609AFAF7645}" destId="{1189AF44-D0D5-470F-B42B-46062924D454}" srcOrd="0" destOrd="0" presId="urn:microsoft.com/office/officeart/2005/8/layout/hierarchy1"/>
    <dgm:cxn modelId="{5E9EBC73-D408-458F-9EF3-E947B29C9304}" type="presParOf" srcId="{1189AF44-D0D5-470F-B42B-46062924D454}" destId="{25743EED-DD36-4E6E-9C2C-9EF1CFE7ADEA}" srcOrd="0" destOrd="0" presId="urn:microsoft.com/office/officeart/2005/8/layout/hierarchy1"/>
    <dgm:cxn modelId="{07479687-E196-4EFE-896B-A18400ADB420}" type="presParOf" srcId="{1189AF44-D0D5-470F-B42B-46062924D454}" destId="{2EA6D3D7-37A2-4E75-A27C-21DEA390C8A2}" srcOrd="1" destOrd="0" presId="urn:microsoft.com/office/officeart/2005/8/layout/hierarchy1"/>
    <dgm:cxn modelId="{A8575E24-9362-4099-AA18-B04F950C8874}" type="presParOf" srcId="{96093EB8-9122-4013-93FF-C609AFAF7645}" destId="{FA0F6A50-D043-4C5B-90FE-656CF0D61613}" srcOrd="1" destOrd="0" presId="urn:microsoft.com/office/officeart/2005/8/layout/hierarchy1"/>
    <dgm:cxn modelId="{4145738F-7C18-4A7B-9F27-89C4706D9D75}" type="presParOf" srcId="{FA0F6A50-D043-4C5B-90FE-656CF0D61613}" destId="{D100FE59-59FD-4D5E-9C26-9ECC05B50096}" srcOrd="0" destOrd="0" presId="urn:microsoft.com/office/officeart/2005/8/layout/hierarchy1"/>
    <dgm:cxn modelId="{E39FD583-906A-4357-AFE4-92424320EFC9}" type="presParOf" srcId="{FA0F6A50-D043-4C5B-90FE-656CF0D61613}" destId="{88363193-A18E-4E6A-A825-35FC03787948}" srcOrd="1" destOrd="0" presId="urn:microsoft.com/office/officeart/2005/8/layout/hierarchy1"/>
    <dgm:cxn modelId="{EF20BD46-D7AA-4128-9913-A3519C75244F}" type="presParOf" srcId="{88363193-A18E-4E6A-A825-35FC03787948}" destId="{1BD582B1-AAE6-4144-86C7-F2318834C8CD}" srcOrd="0" destOrd="0" presId="urn:microsoft.com/office/officeart/2005/8/layout/hierarchy1"/>
    <dgm:cxn modelId="{DF49DBEA-E049-44A3-9DEC-394937025960}" type="presParOf" srcId="{1BD582B1-AAE6-4144-86C7-F2318834C8CD}" destId="{9BFE8E3F-44D3-472D-A7D5-F17F68FCCD3F}" srcOrd="0" destOrd="0" presId="urn:microsoft.com/office/officeart/2005/8/layout/hierarchy1"/>
    <dgm:cxn modelId="{A23605B4-46D8-4412-BB5E-6C5A9B3F56A1}" type="presParOf" srcId="{1BD582B1-AAE6-4144-86C7-F2318834C8CD}" destId="{6229D7DD-1BAE-426D-81A3-43EACB28B5D1}" srcOrd="1" destOrd="0" presId="urn:microsoft.com/office/officeart/2005/8/layout/hierarchy1"/>
    <dgm:cxn modelId="{C6B21448-789E-4399-8F7D-B127F9270F9C}" type="presParOf" srcId="{88363193-A18E-4E6A-A825-35FC03787948}" destId="{DC42DDAC-65BD-49F5-89D2-B234CAA659B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C93EDA-F783-4B80-B726-505AC0B0FFF7}" type="doc">
      <dgm:prSet loTypeId="urn:microsoft.com/office/officeart/2005/8/layout/pList2" loCatId="list" qsTypeId="urn:microsoft.com/office/officeart/2005/8/quickstyle/3d2" qsCatId="3D" csTypeId="urn:microsoft.com/office/officeart/2005/8/colors/accent2_2" csCatId="accent2" phldr="1"/>
      <dgm:spPr/>
    </dgm:pt>
    <dgm:pt modelId="{88A858B1-191E-47C5-9F0F-603C67559A8D}">
      <dgm:prSet phldrT="[Текст]"/>
      <dgm:spPr/>
      <dgm:t>
        <a:bodyPr/>
        <a:lstStyle/>
        <a:p>
          <a:r>
            <a:rPr lang="ru-RU" b="1" dirty="0" smtClean="0"/>
            <a:t>Дидактические Подвижные              Игры-забавы, инсценировки  </a:t>
          </a:r>
          <a:r>
            <a:rPr lang="ru-RU" dirty="0" smtClean="0"/>
            <a:t>(внесение игрушек, создание игровых ситуаций, обыгрывание игрушек, </a:t>
          </a:r>
          <a:r>
            <a:rPr lang="ru-RU" dirty="0" err="1" smtClean="0"/>
            <a:t>сюрпризность</a:t>
          </a:r>
          <a:r>
            <a:rPr lang="ru-RU" dirty="0" smtClean="0"/>
            <a:t>, эмоциональность, внезапность появления, исчезновения; изменение местонахождения игрушек, показ предметов в разных действиях, интригующие </a:t>
          </a:r>
          <a:r>
            <a:rPr lang="ru-RU" smtClean="0"/>
            <a:t>обстановки …..)</a:t>
          </a:r>
          <a:endParaRPr lang="ru-RU" dirty="0"/>
        </a:p>
      </dgm:t>
    </dgm:pt>
    <dgm:pt modelId="{2FEEF855-8505-4077-B349-BB8BC35FA1F2}" type="parTrans" cxnId="{F5493608-56EB-42A5-9E14-D22850501584}">
      <dgm:prSet/>
      <dgm:spPr/>
      <dgm:t>
        <a:bodyPr/>
        <a:lstStyle/>
        <a:p>
          <a:endParaRPr lang="ru-RU"/>
        </a:p>
      </dgm:t>
    </dgm:pt>
    <dgm:pt modelId="{F3C07E95-C5B6-4AFC-8402-80891B0B4C2B}" type="sibTrans" cxnId="{F5493608-56EB-42A5-9E14-D22850501584}">
      <dgm:prSet/>
      <dgm:spPr/>
      <dgm:t>
        <a:bodyPr/>
        <a:lstStyle/>
        <a:p>
          <a:endParaRPr lang="ru-RU"/>
        </a:p>
      </dgm:t>
    </dgm:pt>
    <dgm:pt modelId="{B84F582A-6B67-4972-A458-2892CF1593AF}">
      <dgm:prSet phldrT="[Текст]"/>
      <dgm:spPr/>
      <dgm:t>
        <a:bodyPr/>
        <a:lstStyle/>
        <a:p>
          <a:r>
            <a:rPr lang="ru-RU" b="1" dirty="0" smtClean="0"/>
            <a:t>Показ предметов и игрушек         Наблюдение  Рассматривание     Показ образца   Диафильмы         Разные виды театров   </a:t>
          </a:r>
          <a:r>
            <a:rPr lang="ru-RU" dirty="0" smtClean="0"/>
            <a:t>(непосредственное восприятие предмета, игрушки, показ с названием, пояснение к тому, что видят дети; просьба-предложение; приближение объекта к детям; включение предметов в деятельность детей; выполнение игровых действий ……..)</a:t>
          </a:r>
          <a:endParaRPr lang="ru-RU" dirty="0"/>
        </a:p>
      </dgm:t>
    </dgm:pt>
    <dgm:pt modelId="{D3778D8C-E7F5-4A42-8A2A-60CA8453940D}" type="parTrans" cxnId="{CB93C2A4-F140-4221-9859-9E79D0EBEE2F}">
      <dgm:prSet/>
      <dgm:spPr/>
      <dgm:t>
        <a:bodyPr/>
        <a:lstStyle/>
        <a:p>
          <a:endParaRPr lang="ru-RU"/>
        </a:p>
      </dgm:t>
    </dgm:pt>
    <dgm:pt modelId="{ACD68394-CEC2-40C8-89CE-467FA8F00800}" type="sibTrans" cxnId="{CB93C2A4-F140-4221-9859-9E79D0EBEE2F}">
      <dgm:prSet/>
      <dgm:spPr/>
      <dgm:t>
        <a:bodyPr/>
        <a:lstStyle/>
        <a:p>
          <a:endParaRPr lang="ru-RU"/>
        </a:p>
      </dgm:t>
    </dgm:pt>
    <dgm:pt modelId="{0E6EF38E-558E-4AAD-ACD9-8EF42BAABD7B}">
      <dgm:prSet phldrT="[Текст]"/>
      <dgm:spPr/>
      <dgm:t>
        <a:bodyPr/>
        <a:lstStyle/>
        <a:p>
          <a:r>
            <a:rPr lang="ru-RU" b="1" dirty="0" smtClean="0"/>
            <a:t>Упражнения </a:t>
          </a:r>
          <a:r>
            <a:rPr lang="ru-RU" dirty="0" smtClean="0"/>
            <a:t>(оказание помощи)         </a:t>
          </a:r>
          <a:r>
            <a:rPr lang="ru-RU" b="1" dirty="0" smtClean="0"/>
            <a:t>Совместные действия воспитателя и ребенка   Выполнение поручений</a:t>
          </a:r>
          <a:endParaRPr lang="ru-RU" b="1" dirty="0"/>
        </a:p>
      </dgm:t>
    </dgm:pt>
    <dgm:pt modelId="{A67EAFAB-936C-4962-A9ED-619EE06E4BDD}" type="parTrans" cxnId="{659F5B5E-75A6-4988-93BE-8EC18CE9B530}">
      <dgm:prSet/>
      <dgm:spPr/>
      <dgm:t>
        <a:bodyPr/>
        <a:lstStyle/>
        <a:p>
          <a:endParaRPr lang="ru-RU"/>
        </a:p>
      </dgm:t>
    </dgm:pt>
    <dgm:pt modelId="{386053A3-F3F8-4D80-95A6-E02BF8F4E709}" type="sibTrans" cxnId="{659F5B5E-75A6-4988-93BE-8EC18CE9B530}">
      <dgm:prSet/>
      <dgm:spPr/>
      <dgm:t>
        <a:bodyPr/>
        <a:lstStyle/>
        <a:p>
          <a:endParaRPr lang="ru-RU"/>
        </a:p>
      </dgm:t>
    </dgm:pt>
    <dgm:pt modelId="{7F58111B-8875-418B-AFDB-4647E5FDE5FB}">
      <dgm:prSet phldrT="[Текст]"/>
      <dgm:spPr/>
      <dgm:t>
        <a:bodyPr/>
        <a:lstStyle/>
        <a:p>
          <a:r>
            <a:rPr lang="ru-RU" b="1" dirty="0" smtClean="0"/>
            <a:t>Чтение и рассказывание стихов, </a:t>
          </a:r>
          <a:r>
            <a:rPr lang="ru-RU" b="1" dirty="0" err="1" smtClean="0"/>
            <a:t>потешек</a:t>
          </a:r>
          <a:r>
            <a:rPr lang="ru-RU" b="1" dirty="0" smtClean="0"/>
            <a:t>, сказок         Разговор, беседа     Рассматривание картинки, инсценировки        </a:t>
          </a:r>
          <a:r>
            <a:rPr lang="ru-RU" dirty="0" smtClean="0"/>
            <a:t>(показ с названием игрушек, предметов; просьба произнести, сказать слово; перекличка, подсказывание нужного слова; объяснение назначения предмета, вопросы, повторение слова за воспитателем, пояснение, напоминание, использование художественного слова ….)</a:t>
          </a:r>
          <a:endParaRPr lang="ru-RU" dirty="0"/>
        </a:p>
      </dgm:t>
    </dgm:pt>
    <dgm:pt modelId="{8ED6F372-30E3-402E-935B-1BD6298CCE34}" type="parTrans" cxnId="{262F6EA2-B4FF-460F-9112-0BD52730C861}">
      <dgm:prSet/>
      <dgm:spPr/>
      <dgm:t>
        <a:bodyPr/>
        <a:lstStyle/>
        <a:p>
          <a:endParaRPr lang="ru-RU"/>
        </a:p>
      </dgm:t>
    </dgm:pt>
    <dgm:pt modelId="{6B6C6A26-73E1-42ED-9436-5684C34EBF39}" type="sibTrans" cxnId="{262F6EA2-B4FF-460F-9112-0BD52730C861}">
      <dgm:prSet/>
      <dgm:spPr/>
      <dgm:t>
        <a:bodyPr/>
        <a:lstStyle/>
        <a:p>
          <a:endParaRPr lang="ru-RU"/>
        </a:p>
      </dgm:t>
    </dgm:pt>
    <dgm:pt modelId="{D1742F33-390A-46A7-8AD9-C001D70FDC7A}" type="pres">
      <dgm:prSet presAssocID="{8AC93EDA-F783-4B80-B726-505AC0B0FFF7}" presName="Name0" presStyleCnt="0">
        <dgm:presLayoutVars>
          <dgm:dir/>
          <dgm:resizeHandles val="exact"/>
        </dgm:presLayoutVars>
      </dgm:prSet>
      <dgm:spPr/>
    </dgm:pt>
    <dgm:pt modelId="{0EFEAB46-5B9A-40F1-B9EC-77ADB8AFBB8B}" type="pres">
      <dgm:prSet presAssocID="{8AC93EDA-F783-4B80-B726-505AC0B0FFF7}" presName="bkgdShp" presStyleLbl="alignAccFollowNode1" presStyleIdx="0" presStyleCnt="1" custScaleY="71174" custLinFactNeighborX="1653" custLinFactNeighborY="-14413"/>
      <dgm:spPr/>
      <dgm:t>
        <a:bodyPr/>
        <a:lstStyle/>
        <a:p>
          <a:endParaRPr lang="ru-RU"/>
        </a:p>
      </dgm:t>
    </dgm:pt>
    <dgm:pt modelId="{0B9DEE42-CB9B-4B15-A8F0-9FA0B65FE806}" type="pres">
      <dgm:prSet presAssocID="{8AC93EDA-F783-4B80-B726-505AC0B0FFF7}" presName="linComp" presStyleCnt="0"/>
      <dgm:spPr/>
    </dgm:pt>
    <dgm:pt modelId="{0A752B8B-2772-4FBF-B3B5-92935FBBACB8}" type="pres">
      <dgm:prSet presAssocID="{88A858B1-191E-47C5-9F0F-603C67559A8D}" presName="compNode" presStyleCnt="0"/>
      <dgm:spPr/>
    </dgm:pt>
    <dgm:pt modelId="{A24C8555-A608-4F9D-A43F-87C81FA35FF7}" type="pres">
      <dgm:prSet presAssocID="{88A858B1-191E-47C5-9F0F-603C67559A8D}" presName="node" presStyleLbl="node1" presStyleIdx="0" presStyleCnt="4" custScaleY="128342" custLinFactNeighborX="4757" custLinFactNeighborY="-11943">
        <dgm:presLayoutVars>
          <dgm:bulletEnabled val="1"/>
        </dgm:presLayoutVars>
      </dgm:prSet>
      <dgm:spPr/>
      <dgm:t>
        <a:bodyPr/>
        <a:lstStyle/>
        <a:p>
          <a:endParaRPr lang="ru-RU"/>
        </a:p>
      </dgm:t>
    </dgm:pt>
    <dgm:pt modelId="{124A7FD6-86D0-488F-A1B1-67DD174DA3CF}" type="pres">
      <dgm:prSet presAssocID="{88A858B1-191E-47C5-9F0F-603C67559A8D}" presName="invisiNode" presStyleLbl="node1" presStyleIdx="0" presStyleCnt="4"/>
      <dgm:spPr/>
    </dgm:pt>
    <dgm:pt modelId="{341C1DAE-09E0-46D0-AB11-CC501514E6F9}" type="pres">
      <dgm:prSet presAssocID="{88A858B1-191E-47C5-9F0F-603C67559A8D}" presName="imagNode" presStyleLbl="fgImgPlace1" presStyleIdx="0" presStyleCnt="4" custScaleY="65342" custLinFactNeighborX="7940" custLinFactNeighborY="-29801"/>
      <dgm:spPr/>
    </dgm:pt>
    <dgm:pt modelId="{E1DE48DD-647A-4B5F-86F0-DFF7F0FDB022}" type="pres">
      <dgm:prSet presAssocID="{F3C07E95-C5B6-4AFC-8402-80891B0B4C2B}" presName="sibTrans" presStyleLbl="sibTrans2D1" presStyleIdx="0" presStyleCnt="0"/>
      <dgm:spPr/>
      <dgm:t>
        <a:bodyPr/>
        <a:lstStyle/>
        <a:p>
          <a:endParaRPr lang="ru-RU"/>
        </a:p>
      </dgm:t>
    </dgm:pt>
    <dgm:pt modelId="{B8EECDB6-27AA-41CE-B16D-A311B56C8087}" type="pres">
      <dgm:prSet presAssocID="{7F58111B-8875-418B-AFDB-4647E5FDE5FB}" presName="compNode" presStyleCnt="0"/>
      <dgm:spPr/>
    </dgm:pt>
    <dgm:pt modelId="{D5BA4361-7EF6-487D-8826-1234ECB691CB}" type="pres">
      <dgm:prSet presAssocID="{7F58111B-8875-418B-AFDB-4647E5FDE5FB}" presName="node" presStyleLbl="node1" presStyleIdx="1" presStyleCnt="4" custScaleY="128342" custLinFactNeighborX="4757" custLinFactNeighborY="-11943">
        <dgm:presLayoutVars>
          <dgm:bulletEnabled val="1"/>
        </dgm:presLayoutVars>
      </dgm:prSet>
      <dgm:spPr/>
      <dgm:t>
        <a:bodyPr/>
        <a:lstStyle/>
        <a:p>
          <a:endParaRPr lang="ru-RU"/>
        </a:p>
      </dgm:t>
    </dgm:pt>
    <dgm:pt modelId="{6E3961A3-4C1B-4A47-A6AF-3F1CE0FB0B43}" type="pres">
      <dgm:prSet presAssocID="{7F58111B-8875-418B-AFDB-4647E5FDE5FB}" presName="invisiNode" presStyleLbl="node1" presStyleIdx="1" presStyleCnt="4"/>
      <dgm:spPr/>
    </dgm:pt>
    <dgm:pt modelId="{F0CEBE89-8899-400A-9ED0-1BA7A394DB3A}" type="pres">
      <dgm:prSet presAssocID="{7F58111B-8875-418B-AFDB-4647E5FDE5FB}" presName="imagNode" presStyleLbl="fgImgPlace1" presStyleIdx="1" presStyleCnt="4" custScaleY="65342" custLinFactNeighborX="7940" custLinFactNeighborY="-29801"/>
      <dgm:spPr/>
    </dgm:pt>
    <dgm:pt modelId="{CA7D6A71-32D2-474D-A30B-96681578814D}" type="pres">
      <dgm:prSet presAssocID="{6B6C6A26-73E1-42ED-9436-5684C34EBF39}" presName="sibTrans" presStyleLbl="sibTrans2D1" presStyleIdx="0" presStyleCnt="0"/>
      <dgm:spPr/>
      <dgm:t>
        <a:bodyPr/>
        <a:lstStyle/>
        <a:p>
          <a:endParaRPr lang="ru-RU"/>
        </a:p>
      </dgm:t>
    </dgm:pt>
    <dgm:pt modelId="{1D73130A-DF7C-45C2-ACC8-DDAECA45EE15}" type="pres">
      <dgm:prSet presAssocID="{B84F582A-6B67-4972-A458-2892CF1593AF}" presName="compNode" presStyleCnt="0"/>
      <dgm:spPr/>
    </dgm:pt>
    <dgm:pt modelId="{3DCA5B16-132D-4FF9-9C50-67F8DF7241BE}" type="pres">
      <dgm:prSet presAssocID="{B84F582A-6B67-4972-A458-2892CF1593AF}" presName="node" presStyleLbl="node1" presStyleIdx="2" presStyleCnt="4" custScaleY="128342" custLinFactNeighborX="4757" custLinFactNeighborY="-11943">
        <dgm:presLayoutVars>
          <dgm:bulletEnabled val="1"/>
        </dgm:presLayoutVars>
      </dgm:prSet>
      <dgm:spPr/>
      <dgm:t>
        <a:bodyPr/>
        <a:lstStyle/>
        <a:p>
          <a:endParaRPr lang="ru-RU"/>
        </a:p>
      </dgm:t>
    </dgm:pt>
    <dgm:pt modelId="{ADADFCD2-6B44-4244-BE2F-D2A3B3FD1EF0}" type="pres">
      <dgm:prSet presAssocID="{B84F582A-6B67-4972-A458-2892CF1593AF}" presName="invisiNode" presStyleLbl="node1" presStyleIdx="2" presStyleCnt="4"/>
      <dgm:spPr/>
    </dgm:pt>
    <dgm:pt modelId="{56669F01-58B1-49A0-A444-CBE9AC614B8B}" type="pres">
      <dgm:prSet presAssocID="{B84F582A-6B67-4972-A458-2892CF1593AF}" presName="imagNode" presStyleLbl="fgImgPlace1" presStyleIdx="2" presStyleCnt="4" custScaleY="65342" custLinFactNeighborX="7940" custLinFactNeighborY="-29801"/>
      <dgm:spPr/>
    </dgm:pt>
    <dgm:pt modelId="{F9A75CAC-0065-4086-AB5D-C4A523143637}" type="pres">
      <dgm:prSet presAssocID="{ACD68394-CEC2-40C8-89CE-467FA8F00800}" presName="sibTrans" presStyleLbl="sibTrans2D1" presStyleIdx="0" presStyleCnt="0"/>
      <dgm:spPr/>
      <dgm:t>
        <a:bodyPr/>
        <a:lstStyle/>
        <a:p>
          <a:endParaRPr lang="ru-RU"/>
        </a:p>
      </dgm:t>
    </dgm:pt>
    <dgm:pt modelId="{744C5E36-0955-4C9C-B89E-3521839630AC}" type="pres">
      <dgm:prSet presAssocID="{0E6EF38E-558E-4AAD-ACD9-8EF42BAABD7B}" presName="compNode" presStyleCnt="0"/>
      <dgm:spPr/>
    </dgm:pt>
    <dgm:pt modelId="{8A674922-79F7-47B2-9128-A79A7B264FD1}" type="pres">
      <dgm:prSet presAssocID="{0E6EF38E-558E-4AAD-ACD9-8EF42BAABD7B}" presName="node" presStyleLbl="node1" presStyleIdx="3" presStyleCnt="4" custScaleY="128342" custLinFactNeighborX="4757" custLinFactNeighborY="-11943">
        <dgm:presLayoutVars>
          <dgm:bulletEnabled val="1"/>
        </dgm:presLayoutVars>
      </dgm:prSet>
      <dgm:spPr/>
      <dgm:t>
        <a:bodyPr/>
        <a:lstStyle/>
        <a:p>
          <a:endParaRPr lang="ru-RU"/>
        </a:p>
      </dgm:t>
    </dgm:pt>
    <dgm:pt modelId="{BBE33EA9-41BA-4207-A9D5-1F1140B09237}" type="pres">
      <dgm:prSet presAssocID="{0E6EF38E-558E-4AAD-ACD9-8EF42BAABD7B}" presName="invisiNode" presStyleLbl="node1" presStyleIdx="3" presStyleCnt="4"/>
      <dgm:spPr/>
    </dgm:pt>
    <dgm:pt modelId="{34A23A6F-DA1E-48D4-9C9C-31A29BF228AA}" type="pres">
      <dgm:prSet presAssocID="{0E6EF38E-558E-4AAD-ACD9-8EF42BAABD7B}" presName="imagNode" presStyleLbl="fgImgPlace1" presStyleIdx="3" presStyleCnt="4" custScaleY="65342" custLinFactNeighborX="7940" custLinFactNeighborY="-29801"/>
      <dgm:spPr/>
    </dgm:pt>
  </dgm:ptLst>
  <dgm:cxnLst>
    <dgm:cxn modelId="{2686B55A-09A7-4CC3-B6DB-F8D2261D0943}" type="presOf" srcId="{7F58111B-8875-418B-AFDB-4647E5FDE5FB}" destId="{D5BA4361-7EF6-487D-8826-1234ECB691CB}" srcOrd="0" destOrd="0" presId="urn:microsoft.com/office/officeart/2005/8/layout/pList2"/>
    <dgm:cxn modelId="{659F5B5E-75A6-4988-93BE-8EC18CE9B530}" srcId="{8AC93EDA-F783-4B80-B726-505AC0B0FFF7}" destId="{0E6EF38E-558E-4AAD-ACD9-8EF42BAABD7B}" srcOrd="3" destOrd="0" parTransId="{A67EAFAB-936C-4962-A9ED-619EE06E4BDD}" sibTransId="{386053A3-F3F8-4D80-95A6-E02BF8F4E709}"/>
    <dgm:cxn modelId="{FDD600A4-3755-4228-A504-9E700690396E}" type="presOf" srcId="{0E6EF38E-558E-4AAD-ACD9-8EF42BAABD7B}" destId="{8A674922-79F7-47B2-9128-A79A7B264FD1}" srcOrd="0" destOrd="0" presId="urn:microsoft.com/office/officeart/2005/8/layout/pList2"/>
    <dgm:cxn modelId="{828C2949-8B0E-4777-8940-8166F1A25BD6}" type="presOf" srcId="{F3C07E95-C5B6-4AFC-8402-80891B0B4C2B}" destId="{E1DE48DD-647A-4B5F-86F0-DFF7F0FDB022}" srcOrd="0" destOrd="0" presId="urn:microsoft.com/office/officeart/2005/8/layout/pList2"/>
    <dgm:cxn modelId="{9F837218-1C5C-4749-93C1-0D8317154E01}" type="presOf" srcId="{88A858B1-191E-47C5-9F0F-603C67559A8D}" destId="{A24C8555-A608-4F9D-A43F-87C81FA35FF7}" srcOrd="0" destOrd="0" presId="urn:microsoft.com/office/officeart/2005/8/layout/pList2"/>
    <dgm:cxn modelId="{6F6BFB78-4B67-4628-BA99-61D136EAD8A4}" type="presOf" srcId="{6B6C6A26-73E1-42ED-9436-5684C34EBF39}" destId="{CA7D6A71-32D2-474D-A30B-96681578814D}" srcOrd="0" destOrd="0" presId="urn:microsoft.com/office/officeart/2005/8/layout/pList2"/>
    <dgm:cxn modelId="{262F6EA2-B4FF-460F-9112-0BD52730C861}" srcId="{8AC93EDA-F783-4B80-B726-505AC0B0FFF7}" destId="{7F58111B-8875-418B-AFDB-4647E5FDE5FB}" srcOrd="1" destOrd="0" parTransId="{8ED6F372-30E3-402E-935B-1BD6298CCE34}" sibTransId="{6B6C6A26-73E1-42ED-9436-5684C34EBF39}"/>
    <dgm:cxn modelId="{CB93C2A4-F140-4221-9859-9E79D0EBEE2F}" srcId="{8AC93EDA-F783-4B80-B726-505AC0B0FFF7}" destId="{B84F582A-6B67-4972-A458-2892CF1593AF}" srcOrd="2" destOrd="0" parTransId="{D3778D8C-E7F5-4A42-8A2A-60CA8453940D}" sibTransId="{ACD68394-CEC2-40C8-89CE-467FA8F00800}"/>
    <dgm:cxn modelId="{F5493608-56EB-42A5-9E14-D22850501584}" srcId="{8AC93EDA-F783-4B80-B726-505AC0B0FFF7}" destId="{88A858B1-191E-47C5-9F0F-603C67559A8D}" srcOrd="0" destOrd="0" parTransId="{2FEEF855-8505-4077-B349-BB8BC35FA1F2}" sibTransId="{F3C07E95-C5B6-4AFC-8402-80891B0B4C2B}"/>
    <dgm:cxn modelId="{032875F8-666A-4E12-92A6-F3158E7DFA67}" type="presOf" srcId="{B84F582A-6B67-4972-A458-2892CF1593AF}" destId="{3DCA5B16-132D-4FF9-9C50-67F8DF7241BE}" srcOrd="0" destOrd="0" presId="urn:microsoft.com/office/officeart/2005/8/layout/pList2"/>
    <dgm:cxn modelId="{DB69C496-DB26-4475-9F65-061C9B03946E}" type="presOf" srcId="{8AC93EDA-F783-4B80-B726-505AC0B0FFF7}" destId="{D1742F33-390A-46A7-8AD9-C001D70FDC7A}" srcOrd="0" destOrd="0" presId="urn:microsoft.com/office/officeart/2005/8/layout/pList2"/>
    <dgm:cxn modelId="{F7BFBCE0-A7A6-49F1-A168-C48B5FCEAD15}" type="presOf" srcId="{ACD68394-CEC2-40C8-89CE-467FA8F00800}" destId="{F9A75CAC-0065-4086-AB5D-C4A523143637}" srcOrd="0" destOrd="0" presId="urn:microsoft.com/office/officeart/2005/8/layout/pList2"/>
    <dgm:cxn modelId="{9DAA6A7C-6166-4D64-86D4-17AA7DD4734E}" type="presParOf" srcId="{D1742F33-390A-46A7-8AD9-C001D70FDC7A}" destId="{0EFEAB46-5B9A-40F1-B9EC-77ADB8AFBB8B}" srcOrd="0" destOrd="0" presId="urn:microsoft.com/office/officeart/2005/8/layout/pList2"/>
    <dgm:cxn modelId="{75750733-522A-44E5-B56E-5F07AA0FB3CB}" type="presParOf" srcId="{D1742F33-390A-46A7-8AD9-C001D70FDC7A}" destId="{0B9DEE42-CB9B-4B15-A8F0-9FA0B65FE806}" srcOrd="1" destOrd="0" presId="urn:microsoft.com/office/officeart/2005/8/layout/pList2"/>
    <dgm:cxn modelId="{A884655C-A5F5-43E3-A671-DCE407D25F7D}" type="presParOf" srcId="{0B9DEE42-CB9B-4B15-A8F0-9FA0B65FE806}" destId="{0A752B8B-2772-4FBF-B3B5-92935FBBACB8}" srcOrd="0" destOrd="0" presId="urn:microsoft.com/office/officeart/2005/8/layout/pList2"/>
    <dgm:cxn modelId="{AD37B39D-A673-462D-BE8D-6FBF325CFD99}" type="presParOf" srcId="{0A752B8B-2772-4FBF-B3B5-92935FBBACB8}" destId="{A24C8555-A608-4F9D-A43F-87C81FA35FF7}" srcOrd="0" destOrd="0" presId="urn:microsoft.com/office/officeart/2005/8/layout/pList2"/>
    <dgm:cxn modelId="{815FF1FA-1731-4900-9417-543AA863B2EC}" type="presParOf" srcId="{0A752B8B-2772-4FBF-B3B5-92935FBBACB8}" destId="{124A7FD6-86D0-488F-A1B1-67DD174DA3CF}" srcOrd="1" destOrd="0" presId="urn:microsoft.com/office/officeart/2005/8/layout/pList2"/>
    <dgm:cxn modelId="{AF4AB13C-8D45-475B-A817-B02DDEA9B365}" type="presParOf" srcId="{0A752B8B-2772-4FBF-B3B5-92935FBBACB8}" destId="{341C1DAE-09E0-46D0-AB11-CC501514E6F9}" srcOrd="2" destOrd="0" presId="urn:microsoft.com/office/officeart/2005/8/layout/pList2"/>
    <dgm:cxn modelId="{379FFB9C-824B-4DC4-89FD-ECC521D39587}" type="presParOf" srcId="{0B9DEE42-CB9B-4B15-A8F0-9FA0B65FE806}" destId="{E1DE48DD-647A-4B5F-86F0-DFF7F0FDB022}" srcOrd="1" destOrd="0" presId="urn:microsoft.com/office/officeart/2005/8/layout/pList2"/>
    <dgm:cxn modelId="{0D97C7BD-F1E9-4ABD-8976-7F1B68CA8672}" type="presParOf" srcId="{0B9DEE42-CB9B-4B15-A8F0-9FA0B65FE806}" destId="{B8EECDB6-27AA-41CE-B16D-A311B56C8087}" srcOrd="2" destOrd="0" presId="urn:microsoft.com/office/officeart/2005/8/layout/pList2"/>
    <dgm:cxn modelId="{BEA02F84-1CB6-443C-BA83-ED1F5FF80B0F}" type="presParOf" srcId="{B8EECDB6-27AA-41CE-B16D-A311B56C8087}" destId="{D5BA4361-7EF6-487D-8826-1234ECB691CB}" srcOrd="0" destOrd="0" presId="urn:microsoft.com/office/officeart/2005/8/layout/pList2"/>
    <dgm:cxn modelId="{038BAF43-275D-4426-A4A5-421FE21F6DBE}" type="presParOf" srcId="{B8EECDB6-27AA-41CE-B16D-A311B56C8087}" destId="{6E3961A3-4C1B-4A47-A6AF-3F1CE0FB0B43}" srcOrd="1" destOrd="0" presId="urn:microsoft.com/office/officeart/2005/8/layout/pList2"/>
    <dgm:cxn modelId="{F95CDCC2-34EC-49A5-9ABD-41758BA70775}" type="presParOf" srcId="{B8EECDB6-27AA-41CE-B16D-A311B56C8087}" destId="{F0CEBE89-8899-400A-9ED0-1BA7A394DB3A}" srcOrd="2" destOrd="0" presId="urn:microsoft.com/office/officeart/2005/8/layout/pList2"/>
    <dgm:cxn modelId="{4A793CC6-2C37-4750-B496-96A662A75593}" type="presParOf" srcId="{0B9DEE42-CB9B-4B15-A8F0-9FA0B65FE806}" destId="{CA7D6A71-32D2-474D-A30B-96681578814D}" srcOrd="3" destOrd="0" presId="urn:microsoft.com/office/officeart/2005/8/layout/pList2"/>
    <dgm:cxn modelId="{EC377BEB-1BDB-4DDD-B9C9-3E5A2D9AB0BD}" type="presParOf" srcId="{0B9DEE42-CB9B-4B15-A8F0-9FA0B65FE806}" destId="{1D73130A-DF7C-45C2-ACC8-DDAECA45EE15}" srcOrd="4" destOrd="0" presId="urn:microsoft.com/office/officeart/2005/8/layout/pList2"/>
    <dgm:cxn modelId="{ADB28295-DF19-41D3-BFD6-FAC2A74968DF}" type="presParOf" srcId="{1D73130A-DF7C-45C2-ACC8-DDAECA45EE15}" destId="{3DCA5B16-132D-4FF9-9C50-67F8DF7241BE}" srcOrd="0" destOrd="0" presId="urn:microsoft.com/office/officeart/2005/8/layout/pList2"/>
    <dgm:cxn modelId="{B8FA68A7-2175-4510-8AD7-09529072AC75}" type="presParOf" srcId="{1D73130A-DF7C-45C2-ACC8-DDAECA45EE15}" destId="{ADADFCD2-6B44-4244-BE2F-D2A3B3FD1EF0}" srcOrd="1" destOrd="0" presId="urn:microsoft.com/office/officeart/2005/8/layout/pList2"/>
    <dgm:cxn modelId="{F44EA7CF-A927-48FD-A1A8-63990C3AA5BC}" type="presParOf" srcId="{1D73130A-DF7C-45C2-ACC8-DDAECA45EE15}" destId="{56669F01-58B1-49A0-A444-CBE9AC614B8B}" srcOrd="2" destOrd="0" presId="urn:microsoft.com/office/officeart/2005/8/layout/pList2"/>
    <dgm:cxn modelId="{2022E2F8-E9C5-4C92-8DB3-E571986F1464}" type="presParOf" srcId="{0B9DEE42-CB9B-4B15-A8F0-9FA0B65FE806}" destId="{F9A75CAC-0065-4086-AB5D-C4A523143637}" srcOrd="5" destOrd="0" presId="urn:microsoft.com/office/officeart/2005/8/layout/pList2"/>
    <dgm:cxn modelId="{D2F34A55-E3B8-4189-8CB8-53024E3A1ABE}" type="presParOf" srcId="{0B9DEE42-CB9B-4B15-A8F0-9FA0B65FE806}" destId="{744C5E36-0955-4C9C-B89E-3521839630AC}" srcOrd="6" destOrd="0" presId="urn:microsoft.com/office/officeart/2005/8/layout/pList2"/>
    <dgm:cxn modelId="{823EE475-FA5C-427C-96CB-47C9AB9FFB47}" type="presParOf" srcId="{744C5E36-0955-4C9C-B89E-3521839630AC}" destId="{8A674922-79F7-47B2-9128-A79A7B264FD1}" srcOrd="0" destOrd="0" presId="urn:microsoft.com/office/officeart/2005/8/layout/pList2"/>
    <dgm:cxn modelId="{DA731235-7C8F-45FC-BC95-20D98BF996A9}" type="presParOf" srcId="{744C5E36-0955-4C9C-B89E-3521839630AC}" destId="{BBE33EA9-41BA-4207-A9D5-1F1140B09237}" srcOrd="1" destOrd="0" presId="urn:microsoft.com/office/officeart/2005/8/layout/pList2"/>
    <dgm:cxn modelId="{FEAF7FE2-067F-48E6-ABEE-A0495895A024}" type="presParOf" srcId="{744C5E36-0955-4C9C-B89E-3521839630AC}" destId="{34A23A6F-DA1E-48D4-9C9C-31A29BF228AA}" srcOrd="2" destOrd="0" presId="urn:microsoft.com/office/officeart/2005/8/layout/p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1F16922-4B56-4519-B2DC-7CDF37FF0C81}" type="doc">
      <dgm:prSet loTypeId="urn:microsoft.com/office/officeart/2008/layout/HorizontalMultiLevelHierarchy" loCatId="hierarchy" qsTypeId="urn:microsoft.com/office/officeart/2005/8/quickstyle/3d2" qsCatId="3D" csTypeId="urn:microsoft.com/office/officeart/2005/8/colors/accent2_5" csCatId="accent2" phldr="1"/>
      <dgm:spPr/>
      <dgm:t>
        <a:bodyPr/>
        <a:lstStyle/>
        <a:p>
          <a:endParaRPr lang="ru-RU"/>
        </a:p>
      </dgm:t>
    </dgm:pt>
    <dgm:pt modelId="{BB4749BE-DEFD-4744-9809-6FCED7E7FC25}">
      <dgm:prSet phldrT="[Текст]"/>
      <dgm:spPr/>
      <dgm:t>
        <a:bodyPr/>
        <a:lstStyle/>
        <a:p>
          <a:r>
            <a:rPr lang="ru-RU" b="1" dirty="0" smtClean="0">
              <a:solidFill>
                <a:srgbClr val="C00000"/>
              </a:solidFill>
            </a:rPr>
            <a:t>Функции игры</a:t>
          </a:r>
          <a:endParaRPr lang="ru-RU" b="1" dirty="0">
            <a:solidFill>
              <a:srgbClr val="C00000"/>
            </a:solidFill>
          </a:endParaRPr>
        </a:p>
      </dgm:t>
    </dgm:pt>
    <dgm:pt modelId="{2B983CB0-B414-4C2B-9069-B946B016B2AA}" type="parTrans" cxnId="{3E4D59E1-4939-4021-946C-63CAD2B7B5BC}">
      <dgm:prSet/>
      <dgm:spPr/>
      <dgm:t>
        <a:bodyPr/>
        <a:lstStyle/>
        <a:p>
          <a:endParaRPr lang="ru-RU"/>
        </a:p>
      </dgm:t>
    </dgm:pt>
    <dgm:pt modelId="{A9F8DC8E-BD65-4181-A5F2-159A7858C868}" type="sibTrans" cxnId="{3E4D59E1-4939-4021-946C-63CAD2B7B5BC}">
      <dgm:prSet/>
      <dgm:spPr/>
      <dgm:t>
        <a:bodyPr/>
        <a:lstStyle/>
        <a:p>
          <a:endParaRPr lang="ru-RU"/>
        </a:p>
      </dgm:t>
    </dgm:pt>
    <dgm:pt modelId="{65D5303A-09D3-4354-8145-6D517E3F9297}">
      <dgm:prSet phldrT="[Текст]" custT="1"/>
      <dgm:spPr/>
      <dgm:t>
        <a:bodyPr/>
        <a:lstStyle/>
        <a:p>
          <a:r>
            <a:rPr lang="ru-RU" sz="1800" b="1" u="sng" dirty="0" smtClean="0"/>
            <a:t>развлекательная</a:t>
          </a:r>
          <a:r>
            <a:rPr lang="ru-RU" sz="1800" b="1" dirty="0" smtClean="0"/>
            <a:t> (это основная функция игры - развлечь, доставить довольствие, воодушевить, пробудить интерес);</a:t>
          </a:r>
          <a:endParaRPr lang="ru-RU" sz="1800" b="1" dirty="0"/>
        </a:p>
      </dgm:t>
    </dgm:pt>
    <dgm:pt modelId="{8E3174A1-0B8E-4D99-8D0A-3CAD129D4A31}" type="parTrans" cxnId="{EF67B7CB-3525-41FD-8E33-17535D774B99}">
      <dgm:prSet/>
      <dgm:spPr/>
      <dgm:t>
        <a:bodyPr/>
        <a:lstStyle/>
        <a:p>
          <a:endParaRPr lang="ru-RU"/>
        </a:p>
      </dgm:t>
    </dgm:pt>
    <dgm:pt modelId="{A2CADF87-9FEC-4060-8F99-79B144082E59}" type="sibTrans" cxnId="{EF67B7CB-3525-41FD-8E33-17535D774B99}">
      <dgm:prSet/>
      <dgm:spPr/>
      <dgm:t>
        <a:bodyPr/>
        <a:lstStyle/>
        <a:p>
          <a:endParaRPr lang="ru-RU"/>
        </a:p>
      </dgm:t>
    </dgm:pt>
    <dgm:pt modelId="{B2A5B070-2AD0-433E-BFAB-28CAC00CFBF2}">
      <dgm:prSet phldrT="[Текст]" custT="1"/>
      <dgm:spPr/>
      <dgm:t>
        <a:bodyPr/>
        <a:lstStyle/>
        <a:p>
          <a:r>
            <a:rPr lang="ru-RU" sz="1800" b="1" u="sng" dirty="0" smtClean="0"/>
            <a:t>самореализация</a:t>
          </a:r>
          <a:r>
            <a:rPr lang="ru-RU" sz="1800" b="1" dirty="0" smtClean="0"/>
            <a:t> в игре как полигоне человеческой практики</a:t>
          </a:r>
          <a:r>
            <a:rPr lang="ru-RU" sz="1800" dirty="0" smtClean="0"/>
            <a:t>;</a:t>
          </a:r>
          <a:endParaRPr lang="ru-RU" sz="1800" dirty="0"/>
        </a:p>
      </dgm:t>
    </dgm:pt>
    <dgm:pt modelId="{163B41E4-107F-41C6-9080-679A9987F8F4}" type="parTrans" cxnId="{1C1180A5-4006-4D88-9A7E-1DC8D65DD0F7}">
      <dgm:prSet/>
      <dgm:spPr/>
      <dgm:t>
        <a:bodyPr/>
        <a:lstStyle/>
        <a:p>
          <a:endParaRPr lang="ru-RU"/>
        </a:p>
      </dgm:t>
    </dgm:pt>
    <dgm:pt modelId="{10FD108A-E5BC-4F7E-A783-9AAB56373844}" type="sibTrans" cxnId="{1C1180A5-4006-4D88-9A7E-1DC8D65DD0F7}">
      <dgm:prSet/>
      <dgm:spPr/>
      <dgm:t>
        <a:bodyPr/>
        <a:lstStyle/>
        <a:p>
          <a:endParaRPr lang="ru-RU"/>
        </a:p>
      </dgm:t>
    </dgm:pt>
    <dgm:pt modelId="{B578C148-CFC6-4FE1-A5DA-B79683375E9A}">
      <dgm:prSet phldrT="[Текст]" custT="1"/>
      <dgm:spPr/>
      <dgm:t>
        <a:bodyPr/>
        <a:lstStyle/>
        <a:p>
          <a:r>
            <a:rPr lang="ru-RU" sz="1800" b="1" u="sng" dirty="0" err="1" smtClean="0"/>
            <a:t>игротерапевтическая</a:t>
          </a:r>
          <a:r>
            <a:rPr lang="ru-RU" sz="1800" b="1" dirty="0" smtClean="0"/>
            <a:t>: преодоление различных трудностей, возникающих в других видах жизнедеятельности;</a:t>
          </a:r>
          <a:endParaRPr lang="ru-RU" sz="1800" dirty="0"/>
        </a:p>
      </dgm:t>
    </dgm:pt>
    <dgm:pt modelId="{B5D77FE7-72F3-4D84-B279-8196CFEC5D2A}" type="parTrans" cxnId="{186DBAA7-09DF-4805-97AB-8A86B55B8C90}">
      <dgm:prSet/>
      <dgm:spPr/>
      <dgm:t>
        <a:bodyPr/>
        <a:lstStyle/>
        <a:p>
          <a:endParaRPr lang="ru-RU"/>
        </a:p>
      </dgm:t>
    </dgm:pt>
    <dgm:pt modelId="{47C99F24-5AFD-43FD-BB48-EB5B303FF78C}" type="sibTrans" cxnId="{186DBAA7-09DF-4805-97AB-8A86B55B8C90}">
      <dgm:prSet/>
      <dgm:spPr/>
      <dgm:t>
        <a:bodyPr/>
        <a:lstStyle/>
        <a:p>
          <a:endParaRPr lang="ru-RU"/>
        </a:p>
      </dgm:t>
    </dgm:pt>
    <dgm:pt modelId="{A1BED285-48E2-4239-92D0-C1037E306159}">
      <dgm:prSet phldrT="[Текст]" custT="1"/>
      <dgm:spPr/>
      <dgm:t>
        <a:bodyPr/>
        <a:lstStyle/>
        <a:p>
          <a:r>
            <a:rPr lang="ru-RU" sz="1800" b="1" u="sng" dirty="0" smtClean="0"/>
            <a:t>диагностическая:</a:t>
          </a:r>
          <a:r>
            <a:rPr lang="ru-RU" sz="1800" b="1" dirty="0" smtClean="0"/>
            <a:t> выявление отклонений от нормативного поведения, самопознание в процессе игры;</a:t>
          </a:r>
          <a:endParaRPr lang="ru-RU" sz="1800" dirty="0"/>
        </a:p>
      </dgm:t>
    </dgm:pt>
    <dgm:pt modelId="{29A6AEF6-7D80-4753-BD8F-2F6B4401DA9B}" type="parTrans" cxnId="{3C26A469-8715-4E6E-B13F-2F91D8D76284}">
      <dgm:prSet/>
      <dgm:spPr/>
      <dgm:t>
        <a:bodyPr/>
        <a:lstStyle/>
        <a:p>
          <a:endParaRPr lang="ru-RU"/>
        </a:p>
      </dgm:t>
    </dgm:pt>
    <dgm:pt modelId="{470A589A-C6B5-4145-8A92-9C34B3DC47E4}" type="sibTrans" cxnId="{3C26A469-8715-4E6E-B13F-2F91D8D76284}">
      <dgm:prSet/>
      <dgm:spPr/>
      <dgm:t>
        <a:bodyPr/>
        <a:lstStyle/>
        <a:p>
          <a:endParaRPr lang="ru-RU"/>
        </a:p>
      </dgm:t>
    </dgm:pt>
    <dgm:pt modelId="{41E5234F-966A-4A53-8734-4D6080D6F399}">
      <dgm:prSet phldrT="[Текст]" custT="1"/>
      <dgm:spPr/>
      <dgm:t>
        <a:bodyPr/>
        <a:lstStyle/>
        <a:p>
          <a:r>
            <a:rPr lang="ru-RU" sz="1800" b="1" dirty="0" smtClean="0"/>
            <a:t>функция </a:t>
          </a:r>
          <a:r>
            <a:rPr lang="ru-RU" sz="1800" b="1" u="sng" dirty="0" smtClean="0"/>
            <a:t>коррекции:</a:t>
          </a:r>
          <a:r>
            <a:rPr lang="ru-RU" sz="1800" b="1" dirty="0" smtClean="0"/>
            <a:t> внесение позитивных изменений в структуру личностных показателей;</a:t>
          </a:r>
          <a:endParaRPr lang="ru-RU" sz="1800" dirty="0"/>
        </a:p>
      </dgm:t>
    </dgm:pt>
    <dgm:pt modelId="{86062E5B-09E5-4A12-A0BC-E92D84715453}" type="parTrans" cxnId="{BCDE4B5C-E3CF-4DBE-A136-8A0D3DC8DD83}">
      <dgm:prSet/>
      <dgm:spPr/>
      <dgm:t>
        <a:bodyPr/>
        <a:lstStyle/>
        <a:p>
          <a:endParaRPr lang="ru-RU"/>
        </a:p>
      </dgm:t>
    </dgm:pt>
    <dgm:pt modelId="{C91807CA-1DC5-4361-83E2-0DB613DC0946}" type="sibTrans" cxnId="{BCDE4B5C-E3CF-4DBE-A136-8A0D3DC8DD83}">
      <dgm:prSet/>
      <dgm:spPr/>
      <dgm:t>
        <a:bodyPr/>
        <a:lstStyle/>
        <a:p>
          <a:endParaRPr lang="ru-RU"/>
        </a:p>
      </dgm:t>
    </dgm:pt>
    <dgm:pt modelId="{61E2A58F-FB1A-461E-9FE4-1AADE31712AD}">
      <dgm:prSet phldrT="[Текст]" custT="1"/>
      <dgm:spPr/>
      <dgm:t>
        <a:bodyPr/>
        <a:lstStyle/>
        <a:p>
          <a:r>
            <a:rPr lang="ru-RU" sz="1800" b="1" u="sng" dirty="0" smtClean="0"/>
            <a:t>межнациональная </a:t>
          </a:r>
          <a:r>
            <a:rPr lang="ru-RU" sz="1800" b="1" dirty="0" smtClean="0"/>
            <a:t>коммуникация: усвоение единых для всех людей социально-культурных ценностей;</a:t>
          </a:r>
          <a:endParaRPr lang="ru-RU" sz="1800" dirty="0"/>
        </a:p>
      </dgm:t>
    </dgm:pt>
    <dgm:pt modelId="{789508D1-0D56-4340-ABB6-769D1EED1250}" type="parTrans" cxnId="{F5EA92F5-553E-4CFE-9169-C95988EC5E83}">
      <dgm:prSet/>
      <dgm:spPr/>
      <dgm:t>
        <a:bodyPr/>
        <a:lstStyle/>
        <a:p>
          <a:endParaRPr lang="ru-RU"/>
        </a:p>
      </dgm:t>
    </dgm:pt>
    <dgm:pt modelId="{52671A38-2452-4EB6-909F-03EA597FDAB7}" type="sibTrans" cxnId="{F5EA92F5-553E-4CFE-9169-C95988EC5E83}">
      <dgm:prSet/>
      <dgm:spPr/>
      <dgm:t>
        <a:bodyPr/>
        <a:lstStyle/>
        <a:p>
          <a:endParaRPr lang="ru-RU"/>
        </a:p>
      </dgm:t>
    </dgm:pt>
    <dgm:pt modelId="{3FA1FE0F-EEEF-4511-9E28-BFF215438158}">
      <dgm:prSet phldrT="[Текст]" custT="1"/>
      <dgm:spPr/>
      <dgm:t>
        <a:bodyPr/>
        <a:lstStyle/>
        <a:p>
          <a:r>
            <a:rPr lang="ru-RU" sz="1800" b="1" dirty="0" smtClean="0"/>
            <a:t>функция </a:t>
          </a:r>
          <a:r>
            <a:rPr lang="ru-RU" sz="1800" b="1" u="sng" dirty="0" smtClean="0"/>
            <a:t>социализации</a:t>
          </a:r>
          <a:r>
            <a:rPr lang="ru-RU" sz="1800" b="1" dirty="0" smtClean="0"/>
            <a:t>: включение в систему общественных отношений, усвоение норм человеческого общежития.</a:t>
          </a:r>
          <a:endParaRPr lang="ru-RU" sz="1800" b="1" dirty="0"/>
        </a:p>
      </dgm:t>
    </dgm:pt>
    <dgm:pt modelId="{79E3FAF6-9B70-4853-8800-DFAE2E1E9A81}" type="parTrans" cxnId="{D9B42B59-ED7C-490F-B869-0829DF057CCA}">
      <dgm:prSet/>
      <dgm:spPr/>
      <dgm:t>
        <a:bodyPr/>
        <a:lstStyle/>
        <a:p>
          <a:endParaRPr lang="ru-RU"/>
        </a:p>
      </dgm:t>
    </dgm:pt>
    <dgm:pt modelId="{6FAB8A91-786B-491F-B447-1777E147AF1B}" type="sibTrans" cxnId="{D9B42B59-ED7C-490F-B869-0829DF057CCA}">
      <dgm:prSet/>
      <dgm:spPr/>
      <dgm:t>
        <a:bodyPr/>
        <a:lstStyle/>
        <a:p>
          <a:endParaRPr lang="ru-RU"/>
        </a:p>
      </dgm:t>
    </dgm:pt>
    <dgm:pt modelId="{4018C327-0123-4DCB-8F84-ACBB19BB0017}">
      <dgm:prSet custT="1"/>
      <dgm:spPr/>
      <dgm:t>
        <a:bodyPr/>
        <a:lstStyle/>
        <a:p>
          <a:r>
            <a:rPr lang="ru-RU" sz="1800" b="1" u="sng" dirty="0" smtClean="0"/>
            <a:t>коммуникативная</a:t>
          </a:r>
          <a:r>
            <a:rPr lang="ru-RU" sz="1800" b="1" dirty="0" smtClean="0"/>
            <a:t>: освоение диалектики общения;</a:t>
          </a:r>
          <a:endParaRPr lang="ru-RU" sz="1800" dirty="0"/>
        </a:p>
      </dgm:t>
    </dgm:pt>
    <dgm:pt modelId="{85596C3A-BEDC-43BE-994D-CBB399D2BF7B}" type="parTrans" cxnId="{B60E82A2-FB31-4238-8B34-00290341610D}">
      <dgm:prSet/>
      <dgm:spPr/>
      <dgm:t>
        <a:bodyPr/>
        <a:lstStyle/>
        <a:p>
          <a:endParaRPr lang="ru-RU"/>
        </a:p>
      </dgm:t>
    </dgm:pt>
    <dgm:pt modelId="{3C94B2D8-80CB-4440-B70A-C05D60BDE6D3}" type="sibTrans" cxnId="{B60E82A2-FB31-4238-8B34-00290341610D}">
      <dgm:prSet/>
      <dgm:spPr/>
      <dgm:t>
        <a:bodyPr/>
        <a:lstStyle/>
        <a:p>
          <a:endParaRPr lang="ru-RU"/>
        </a:p>
      </dgm:t>
    </dgm:pt>
    <dgm:pt modelId="{64FE55CF-EDCF-4E03-92A8-717A2AEE656D}" type="pres">
      <dgm:prSet presAssocID="{C1F16922-4B56-4519-B2DC-7CDF37FF0C81}" presName="Name0" presStyleCnt="0">
        <dgm:presLayoutVars>
          <dgm:chPref val="1"/>
          <dgm:dir/>
          <dgm:animOne val="branch"/>
          <dgm:animLvl val="lvl"/>
          <dgm:resizeHandles val="exact"/>
        </dgm:presLayoutVars>
      </dgm:prSet>
      <dgm:spPr/>
      <dgm:t>
        <a:bodyPr/>
        <a:lstStyle/>
        <a:p>
          <a:endParaRPr lang="ru-RU"/>
        </a:p>
      </dgm:t>
    </dgm:pt>
    <dgm:pt modelId="{582E34EF-53B6-432F-B855-889ABEEA1B0E}" type="pres">
      <dgm:prSet presAssocID="{BB4749BE-DEFD-4744-9809-6FCED7E7FC25}" presName="root1" presStyleCnt="0"/>
      <dgm:spPr/>
    </dgm:pt>
    <dgm:pt modelId="{D3244C9F-3C88-4493-A43B-A2D6B10D59C1}" type="pres">
      <dgm:prSet presAssocID="{BB4749BE-DEFD-4744-9809-6FCED7E7FC25}" presName="LevelOneTextNode" presStyleLbl="node0" presStyleIdx="0" presStyleCnt="1" custScaleX="290303" custScaleY="544454" custLinFactX="-8738" custLinFactNeighborX="-100000" custLinFactNeighborY="2268">
        <dgm:presLayoutVars>
          <dgm:chPref val="3"/>
        </dgm:presLayoutVars>
      </dgm:prSet>
      <dgm:spPr/>
      <dgm:t>
        <a:bodyPr/>
        <a:lstStyle/>
        <a:p>
          <a:endParaRPr lang="ru-RU"/>
        </a:p>
      </dgm:t>
    </dgm:pt>
    <dgm:pt modelId="{9C94A7F3-CE12-4A56-B851-5DEAEBA730BA}" type="pres">
      <dgm:prSet presAssocID="{BB4749BE-DEFD-4744-9809-6FCED7E7FC25}" presName="level2hierChild" presStyleCnt="0"/>
      <dgm:spPr/>
    </dgm:pt>
    <dgm:pt modelId="{445F8EF0-A6F9-43E8-B455-6628C75A7FBA}" type="pres">
      <dgm:prSet presAssocID="{8E3174A1-0B8E-4D99-8D0A-3CAD129D4A31}" presName="conn2-1" presStyleLbl="parChTrans1D2" presStyleIdx="0" presStyleCnt="8"/>
      <dgm:spPr/>
      <dgm:t>
        <a:bodyPr/>
        <a:lstStyle/>
        <a:p>
          <a:endParaRPr lang="ru-RU"/>
        </a:p>
      </dgm:t>
    </dgm:pt>
    <dgm:pt modelId="{319EC78B-D161-410F-96F0-399C576AB9F9}" type="pres">
      <dgm:prSet presAssocID="{8E3174A1-0B8E-4D99-8D0A-3CAD129D4A31}" presName="connTx" presStyleLbl="parChTrans1D2" presStyleIdx="0" presStyleCnt="8"/>
      <dgm:spPr/>
      <dgm:t>
        <a:bodyPr/>
        <a:lstStyle/>
        <a:p>
          <a:endParaRPr lang="ru-RU"/>
        </a:p>
      </dgm:t>
    </dgm:pt>
    <dgm:pt modelId="{E706BAE6-C50D-45A2-8914-DB5513FD9EC2}" type="pres">
      <dgm:prSet presAssocID="{65D5303A-09D3-4354-8145-6D517E3F9297}" presName="root2" presStyleCnt="0"/>
      <dgm:spPr/>
    </dgm:pt>
    <dgm:pt modelId="{56D892BA-8521-4045-B619-F3146A940E17}" type="pres">
      <dgm:prSet presAssocID="{65D5303A-09D3-4354-8145-6D517E3F9297}" presName="LevelTwoTextNode" presStyleLbl="node2" presStyleIdx="0" presStyleCnt="8" custScaleX="1657401" custScaleY="456647" custLinFactX="40423" custLinFactY="22083" custLinFactNeighborX="100000" custLinFactNeighborY="100000">
        <dgm:presLayoutVars>
          <dgm:chPref val="3"/>
        </dgm:presLayoutVars>
      </dgm:prSet>
      <dgm:spPr/>
      <dgm:t>
        <a:bodyPr/>
        <a:lstStyle/>
        <a:p>
          <a:endParaRPr lang="ru-RU"/>
        </a:p>
      </dgm:t>
    </dgm:pt>
    <dgm:pt modelId="{FEE85887-C5C3-4428-B9CA-45CE0B813973}" type="pres">
      <dgm:prSet presAssocID="{65D5303A-09D3-4354-8145-6D517E3F9297}" presName="level3hierChild" presStyleCnt="0"/>
      <dgm:spPr/>
    </dgm:pt>
    <dgm:pt modelId="{4406A7D0-C79D-42AE-9775-B69F82D92E7C}" type="pres">
      <dgm:prSet presAssocID="{85596C3A-BEDC-43BE-994D-CBB399D2BF7B}" presName="conn2-1" presStyleLbl="parChTrans1D2" presStyleIdx="1" presStyleCnt="8"/>
      <dgm:spPr/>
      <dgm:t>
        <a:bodyPr/>
        <a:lstStyle/>
        <a:p>
          <a:endParaRPr lang="ru-RU"/>
        </a:p>
      </dgm:t>
    </dgm:pt>
    <dgm:pt modelId="{192D6532-3CA7-4C10-9297-728E6E8D354C}" type="pres">
      <dgm:prSet presAssocID="{85596C3A-BEDC-43BE-994D-CBB399D2BF7B}" presName="connTx" presStyleLbl="parChTrans1D2" presStyleIdx="1" presStyleCnt="8"/>
      <dgm:spPr/>
      <dgm:t>
        <a:bodyPr/>
        <a:lstStyle/>
        <a:p>
          <a:endParaRPr lang="ru-RU"/>
        </a:p>
      </dgm:t>
    </dgm:pt>
    <dgm:pt modelId="{4192DE4A-B4CE-4281-AE99-6383F6E4AEAF}" type="pres">
      <dgm:prSet presAssocID="{4018C327-0123-4DCB-8F84-ACBB19BB0017}" presName="root2" presStyleCnt="0"/>
      <dgm:spPr/>
    </dgm:pt>
    <dgm:pt modelId="{7004DF72-EE09-4E75-8108-626DB9F28F09}" type="pres">
      <dgm:prSet presAssocID="{4018C327-0123-4DCB-8F84-ACBB19BB0017}" presName="LevelTwoTextNode" presStyleLbl="node2" presStyleIdx="1" presStyleCnt="8" custScaleX="1657401" custScaleY="456647" custLinFactX="40423" custLinFactY="22083" custLinFactNeighborX="100000" custLinFactNeighborY="100000">
        <dgm:presLayoutVars>
          <dgm:chPref val="3"/>
        </dgm:presLayoutVars>
      </dgm:prSet>
      <dgm:spPr/>
      <dgm:t>
        <a:bodyPr/>
        <a:lstStyle/>
        <a:p>
          <a:endParaRPr lang="ru-RU"/>
        </a:p>
      </dgm:t>
    </dgm:pt>
    <dgm:pt modelId="{C5190CF5-509D-44B8-838D-B14AD1EDDD42}" type="pres">
      <dgm:prSet presAssocID="{4018C327-0123-4DCB-8F84-ACBB19BB0017}" presName="level3hierChild" presStyleCnt="0"/>
      <dgm:spPr/>
    </dgm:pt>
    <dgm:pt modelId="{EAA08A9E-F1EE-4B05-8075-ECE1C3D502FE}" type="pres">
      <dgm:prSet presAssocID="{163B41E4-107F-41C6-9080-679A9987F8F4}" presName="conn2-1" presStyleLbl="parChTrans1D2" presStyleIdx="2" presStyleCnt="8"/>
      <dgm:spPr/>
      <dgm:t>
        <a:bodyPr/>
        <a:lstStyle/>
        <a:p>
          <a:endParaRPr lang="ru-RU"/>
        </a:p>
      </dgm:t>
    </dgm:pt>
    <dgm:pt modelId="{441CF25E-C843-4105-9477-B276AA2AC8FA}" type="pres">
      <dgm:prSet presAssocID="{163B41E4-107F-41C6-9080-679A9987F8F4}" presName="connTx" presStyleLbl="parChTrans1D2" presStyleIdx="2" presStyleCnt="8"/>
      <dgm:spPr/>
      <dgm:t>
        <a:bodyPr/>
        <a:lstStyle/>
        <a:p>
          <a:endParaRPr lang="ru-RU"/>
        </a:p>
      </dgm:t>
    </dgm:pt>
    <dgm:pt modelId="{86EF35EF-BDDF-4FAC-9037-A6602A90DE7B}" type="pres">
      <dgm:prSet presAssocID="{B2A5B070-2AD0-433E-BFAB-28CAC00CFBF2}" presName="root2" presStyleCnt="0"/>
      <dgm:spPr/>
    </dgm:pt>
    <dgm:pt modelId="{5D3F0B70-BFCB-4AA5-A245-8C7327A2F707}" type="pres">
      <dgm:prSet presAssocID="{B2A5B070-2AD0-433E-BFAB-28CAC00CFBF2}" presName="LevelTwoTextNode" presStyleLbl="node2" presStyleIdx="2" presStyleCnt="8" custScaleX="1657401" custScaleY="456647" custLinFactX="40423" custLinFactY="22083" custLinFactNeighborX="100000" custLinFactNeighborY="100000">
        <dgm:presLayoutVars>
          <dgm:chPref val="3"/>
        </dgm:presLayoutVars>
      </dgm:prSet>
      <dgm:spPr/>
      <dgm:t>
        <a:bodyPr/>
        <a:lstStyle/>
        <a:p>
          <a:endParaRPr lang="ru-RU"/>
        </a:p>
      </dgm:t>
    </dgm:pt>
    <dgm:pt modelId="{49E01853-2566-43B4-B644-6ABFE4D12246}" type="pres">
      <dgm:prSet presAssocID="{B2A5B070-2AD0-433E-BFAB-28CAC00CFBF2}" presName="level3hierChild" presStyleCnt="0"/>
      <dgm:spPr/>
    </dgm:pt>
    <dgm:pt modelId="{5B5DC412-EBFD-4B07-9DF2-FFB1D5B4C1F4}" type="pres">
      <dgm:prSet presAssocID="{B5D77FE7-72F3-4D84-B279-8196CFEC5D2A}" presName="conn2-1" presStyleLbl="parChTrans1D2" presStyleIdx="3" presStyleCnt="8"/>
      <dgm:spPr/>
      <dgm:t>
        <a:bodyPr/>
        <a:lstStyle/>
        <a:p>
          <a:endParaRPr lang="ru-RU"/>
        </a:p>
      </dgm:t>
    </dgm:pt>
    <dgm:pt modelId="{4B7D8313-395F-4555-8099-442A951E4883}" type="pres">
      <dgm:prSet presAssocID="{B5D77FE7-72F3-4D84-B279-8196CFEC5D2A}" presName="connTx" presStyleLbl="parChTrans1D2" presStyleIdx="3" presStyleCnt="8"/>
      <dgm:spPr/>
      <dgm:t>
        <a:bodyPr/>
        <a:lstStyle/>
        <a:p>
          <a:endParaRPr lang="ru-RU"/>
        </a:p>
      </dgm:t>
    </dgm:pt>
    <dgm:pt modelId="{A2549C1D-B13B-4CF3-B98B-0C8A431770B0}" type="pres">
      <dgm:prSet presAssocID="{B578C148-CFC6-4FE1-A5DA-B79683375E9A}" presName="root2" presStyleCnt="0"/>
      <dgm:spPr/>
    </dgm:pt>
    <dgm:pt modelId="{6F296580-3B87-4802-B5DB-A2FC8330236C}" type="pres">
      <dgm:prSet presAssocID="{B578C148-CFC6-4FE1-A5DA-B79683375E9A}" presName="LevelTwoTextNode" presStyleLbl="node2" presStyleIdx="3" presStyleCnt="8" custScaleX="1657401" custScaleY="456647" custLinFactX="40423" custLinFactY="22083" custLinFactNeighborX="100000" custLinFactNeighborY="100000">
        <dgm:presLayoutVars>
          <dgm:chPref val="3"/>
        </dgm:presLayoutVars>
      </dgm:prSet>
      <dgm:spPr/>
      <dgm:t>
        <a:bodyPr/>
        <a:lstStyle/>
        <a:p>
          <a:endParaRPr lang="ru-RU"/>
        </a:p>
      </dgm:t>
    </dgm:pt>
    <dgm:pt modelId="{29F6ECD6-CDE9-4C65-8112-3A027B51163B}" type="pres">
      <dgm:prSet presAssocID="{B578C148-CFC6-4FE1-A5DA-B79683375E9A}" presName="level3hierChild" presStyleCnt="0"/>
      <dgm:spPr/>
    </dgm:pt>
    <dgm:pt modelId="{90E7653D-7771-4441-937C-59E70F095E7C}" type="pres">
      <dgm:prSet presAssocID="{29A6AEF6-7D80-4753-BD8F-2F6B4401DA9B}" presName="conn2-1" presStyleLbl="parChTrans1D2" presStyleIdx="4" presStyleCnt="8"/>
      <dgm:spPr/>
      <dgm:t>
        <a:bodyPr/>
        <a:lstStyle/>
        <a:p>
          <a:endParaRPr lang="ru-RU"/>
        </a:p>
      </dgm:t>
    </dgm:pt>
    <dgm:pt modelId="{D64F9B89-9C99-4CC9-9B28-833C0070A7D0}" type="pres">
      <dgm:prSet presAssocID="{29A6AEF6-7D80-4753-BD8F-2F6B4401DA9B}" presName="connTx" presStyleLbl="parChTrans1D2" presStyleIdx="4" presStyleCnt="8"/>
      <dgm:spPr/>
      <dgm:t>
        <a:bodyPr/>
        <a:lstStyle/>
        <a:p>
          <a:endParaRPr lang="ru-RU"/>
        </a:p>
      </dgm:t>
    </dgm:pt>
    <dgm:pt modelId="{39274B02-27EF-40B7-8924-27CCB4C71AB7}" type="pres">
      <dgm:prSet presAssocID="{A1BED285-48E2-4239-92D0-C1037E306159}" presName="root2" presStyleCnt="0"/>
      <dgm:spPr/>
    </dgm:pt>
    <dgm:pt modelId="{D4855F9F-524E-4656-AC6A-B4FC31E98201}" type="pres">
      <dgm:prSet presAssocID="{A1BED285-48E2-4239-92D0-C1037E306159}" presName="LevelTwoTextNode" presStyleLbl="node2" presStyleIdx="4" presStyleCnt="8" custScaleX="1657401" custScaleY="456647" custLinFactX="40423" custLinFactY="22083" custLinFactNeighborX="100000" custLinFactNeighborY="100000">
        <dgm:presLayoutVars>
          <dgm:chPref val="3"/>
        </dgm:presLayoutVars>
      </dgm:prSet>
      <dgm:spPr/>
      <dgm:t>
        <a:bodyPr/>
        <a:lstStyle/>
        <a:p>
          <a:endParaRPr lang="ru-RU"/>
        </a:p>
      </dgm:t>
    </dgm:pt>
    <dgm:pt modelId="{AD5DFA52-2D2F-43CF-9187-FA026D058F0D}" type="pres">
      <dgm:prSet presAssocID="{A1BED285-48E2-4239-92D0-C1037E306159}" presName="level3hierChild" presStyleCnt="0"/>
      <dgm:spPr/>
    </dgm:pt>
    <dgm:pt modelId="{B9DB67BA-1F69-4700-B407-412C9FE5FAB5}" type="pres">
      <dgm:prSet presAssocID="{86062E5B-09E5-4A12-A0BC-E92D84715453}" presName="conn2-1" presStyleLbl="parChTrans1D2" presStyleIdx="5" presStyleCnt="8"/>
      <dgm:spPr/>
      <dgm:t>
        <a:bodyPr/>
        <a:lstStyle/>
        <a:p>
          <a:endParaRPr lang="ru-RU"/>
        </a:p>
      </dgm:t>
    </dgm:pt>
    <dgm:pt modelId="{63F844D5-DF3D-4B52-8EE5-72E6EE8D421F}" type="pres">
      <dgm:prSet presAssocID="{86062E5B-09E5-4A12-A0BC-E92D84715453}" presName="connTx" presStyleLbl="parChTrans1D2" presStyleIdx="5" presStyleCnt="8"/>
      <dgm:spPr/>
      <dgm:t>
        <a:bodyPr/>
        <a:lstStyle/>
        <a:p>
          <a:endParaRPr lang="ru-RU"/>
        </a:p>
      </dgm:t>
    </dgm:pt>
    <dgm:pt modelId="{576B528F-788F-4123-9522-449C345A81B3}" type="pres">
      <dgm:prSet presAssocID="{41E5234F-966A-4A53-8734-4D6080D6F399}" presName="root2" presStyleCnt="0"/>
      <dgm:spPr/>
    </dgm:pt>
    <dgm:pt modelId="{F127CE88-DA22-4B90-86E4-86960A159116}" type="pres">
      <dgm:prSet presAssocID="{41E5234F-966A-4A53-8734-4D6080D6F399}" presName="LevelTwoTextNode" presStyleLbl="node2" presStyleIdx="5" presStyleCnt="8" custScaleX="1657401" custScaleY="456647" custLinFactX="40423" custLinFactY="22083" custLinFactNeighborX="100000" custLinFactNeighborY="100000">
        <dgm:presLayoutVars>
          <dgm:chPref val="3"/>
        </dgm:presLayoutVars>
      </dgm:prSet>
      <dgm:spPr/>
      <dgm:t>
        <a:bodyPr/>
        <a:lstStyle/>
        <a:p>
          <a:endParaRPr lang="ru-RU"/>
        </a:p>
      </dgm:t>
    </dgm:pt>
    <dgm:pt modelId="{2C203431-F6FB-42A8-AFFE-8310DBBABD73}" type="pres">
      <dgm:prSet presAssocID="{41E5234F-966A-4A53-8734-4D6080D6F399}" presName="level3hierChild" presStyleCnt="0"/>
      <dgm:spPr/>
    </dgm:pt>
    <dgm:pt modelId="{16445129-CAD0-4A26-9BEB-726CFBD6E8AE}" type="pres">
      <dgm:prSet presAssocID="{789508D1-0D56-4340-ABB6-769D1EED1250}" presName="conn2-1" presStyleLbl="parChTrans1D2" presStyleIdx="6" presStyleCnt="8"/>
      <dgm:spPr/>
      <dgm:t>
        <a:bodyPr/>
        <a:lstStyle/>
        <a:p>
          <a:endParaRPr lang="ru-RU"/>
        </a:p>
      </dgm:t>
    </dgm:pt>
    <dgm:pt modelId="{48FB4A4B-139D-4D20-8EE8-BED5C50DBE56}" type="pres">
      <dgm:prSet presAssocID="{789508D1-0D56-4340-ABB6-769D1EED1250}" presName="connTx" presStyleLbl="parChTrans1D2" presStyleIdx="6" presStyleCnt="8"/>
      <dgm:spPr/>
      <dgm:t>
        <a:bodyPr/>
        <a:lstStyle/>
        <a:p>
          <a:endParaRPr lang="ru-RU"/>
        </a:p>
      </dgm:t>
    </dgm:pt>
    <dgm:pt modelId="{0E49083B-EBEB-4A20-B4CD-3A0BD9DE8C37}" type="pres">
      <dgm:prSet presAssocID="{61E2A58F-FB1A-461E-9FE4-1AADE31712AD}" presName="root2" presStyleCnt="0"/>
      <dgm:spPr/>
    </dgm:pt>
    <dgm:pt modelId="{168A1FE8-BBF0-454B-A771-F7BF014A633C}" type="pres">
      <dgm:prSet presAssocID="{61E2A58F-FB1A-461E-9FE4-1AADE31712AD}" presName="LevelTwoTextNode" presStyleLbl="node2" presStyleIdx="6" presStyleCnt="8" custScaleX="1657401" custScaleY="456647" custLinFactX="40423" custLinFactY="22083" custLinFactNeighborX="100000" custLinFactNeighborY="100000">
        <dgm:presLayoutVars>
          <dgm:chPref val="3"/>
        </dgm:presLayoutVars>
      </dgm:prSet>
      <dgm:spPr/>
      <dgm:t>
        <a:bodyPr/>
        <a:lstStyle/>
        <a:p>
          <a:endParaRPr lang="ru-RU"/>
        </a:p>
      </dgm:t>
    </dgm:pt>
    <dgm:pt modelId="{03DF2E51-9473-4141-A280-0EA2CD6C44C3}" type="pres">
      <dgm:prSet presAssocID="{61E2A58F-FB1A-461E-9FE4-1AADE31712AD}" presName="level3hierChild" presStyleCnt="0"/>
      <dgm:spPr/>
    </dgm:pt>
    <dgm:pt modelId="{8A03F8A2-E1AD-4EB3-99DE-5747D67074B9}" type="pres">
      <dgm:prSet presAssocID="{79E3FAF6-9B70-4853-8800-DFAE2E1E9A81}" presName="conn2-1" presStyleLbl="parChTrans1D2" presStyleIdx="7" presStyleCnt="8"/>
      <dgm:spPr/>
      <dgm:t>
        <a:bodyPr/>
        <a:lstStyle/>
        <a:p>
          <a:endParaRPr lang="ru-RU"/>
        </a:p>
      </dgm:t>
    </dgm:pt>
    <dgm:pt modelId="{69E5C701-3707-45DA-9CFF-24DE8D585268}" type="pres">
      <dgm:prSet presAssocID="{79E3FAF6-9B70-4853-8800-DFAE2E1E9A81}" presName="connTx" presStyleLbl="parChTrans1D2" presStyleIdx="7" presStyleCnt="8"/>
      <dgm:spPr/>
      <dgm:t>
        <a:bodyPr/>
        <a:lstStyle/>
        <a:p>
          <a:endParaRPr lang="ru-RU"/>
        </a:p>
      </dgm:t>
    </dgm:pt>
    <dgm:pt modelId="{310F5A44-217F-4A64-977A-12B397E66B86}" type="pres">
      <dgm:prSet presAssocID="{3FA1FE0F-EEEF-4511-9E28-BFF215438158}" presName="root2" presStyleCnt="0"/>
      <dgm:spPr/>
    </dgm:pt>
    <dgm:pt modelId="{1C4C2B21-B200-48E1-8771-DD58455A0698}" type="pres">
      <dgm:prSet presAssocID="{3FA1FE0F-EEEF-4511-9E28-BFF215438158}" presName="LevelTwoTextNode" presStyleLbl="node2" presStyleIdx="7" presStyleCnt="8" custScaleX="1657401" custScaleY="456647" custLinFactX="40423" custLinFactY="22083" custLinFactNeighborX="100000" custLinFactNeighborY="100000">
        <dgm:presLayoutVars>
          <dgm:chPref val="3"/>
        </dgm:presLayoutVars>
      </dgm:prSet>
      <dgm:spPr/>
      <dgm:t>
        <a:bodyPr/>
        <a:lstStyle/>
        <a:p>
          <a:endParaRPr lang="ru-RU"/>
        </a:p>
      </dgm:t>
    </dgm:pt>
    <dgm:pt modelId="{1B4432AF-3A30-4DC6-BFE2-99D8DCBE17FA}" type="pres">
      <dgm:prSet presAssocID="{3FA1FE0F-EEEF-4511-9E28-BFF215438158}" presName="level3hierChild" presStyleCnt="0"/>
      <dgm:spPr/>
    </dgm:pt>
  </dgm:ptLst>
  <dgm:cxnLst>
    <dgm:cxn modelId="{54F596A2-18C3-40F2-B849-D0D7F2E638ED}" type="presOf" srcId="{86062E5B-09E5-4A12-A0BC-E92D84715453}" destId="{63F844D5-DF3D-4B52-8EE5-72E6EE8D421F}" srcOrd="1" destOrd="0" presId="urn:microsoft.com/office/officeart/2008/layout/HorizontalMultiLevelHierarchy"/>
    <dgm:cxn modelId="{CD77AEA8-AFDA-4F89-8F9C-1C36C37BF3A4}" type="presOf" srcId="{79E3FAF6-9B70-4853-8800-DFAE2E1E9A81}" destId="{69E5C701-3707-45DA-9CFF-24DE8D585268}" srcOrd="1" destOrd="0" presId="urn:microsoft.com/office/officeart/2008/layout/HorizontalMultiLevelHierarchy"/>
    <dgm:cxn modelId="{EF67B7CB-3525-41FD-8E33-17535D774B99}" srcId="{BB4749BE-DEFD-4744-9809-6FCED7E7FC25}" destId="{65D5303A-09D3-4354-8145-6D517E3F9297}" srcOrd="0" destOrd="0" parTransId="{8E3174A1-0B8E-4D99-8D0A-3CAD129D4A31}" sibTransId="{A2CADF87-9FEC-4060-8F99-79B144082E59}"/>
    <dgm:cxn modelId="{F5EA92F5-553E-4CFE-9169-C95988EC5E83}" srcId="{BB4749BE-DEFD-4744-9809-6FCED7E7FC25}" destId="{61E2A58F-FB1A-461E-9FE4-1AADE31712AD}" srcOrd="6" destOrd="0" parTransId="{789508D1-0D56-4340-ABB6-769D1EED1250}" sibTransId="{52671A38-2452-4EB6-909F-03EA597FDAB7}"/>
    <dgm:cxn modelId="{8A4FF0BF-6C5B-47E8-A053-98AA4FC86D6F}" type="presOf" srcId="{3FA1FE0F-EEEF-4511-9E28-BFF215438158}" destId="{1C4C2B21-B200-48E1-8771-DD58455A0698}" srcOrd="0" destOrd="0" presId="urn:microsoft.com/office/officeart/2008/layout/HorizontalMultiLevelHierarchy"/>
    <dgm:cxn modelId="{20BFB864-6FEF-4AD5-8517-1E22217AFB3A}" type="presOf" srcId="{79E3FAF6-9B70-4853-8800-DFAE2E1E9A81}" destId="{8A03F8A2-E1AD-4EB3-99DE-5747D67074B9}" srcOrd="0" destOrd="0" presId="urn:microsoft.com/office/officeart/2008/layout/HorizontalMultiLevelHierarchy"/>
    <dgm:cxn modelId="{6CDD6B23-EEFC-42B4-8291-353A0D73A774}" type="presOf" srcId="{61E2A58F-FB1A-461E-9FE4-1AADE31712AD}" destId="{168A1FE8-BBF0-454B-A771-F7BF014A633C}" srcOrd="0" destOrd="0" presId="urn:microsoft.com/office/officeart/2008/layout/HorizontalMultiLevelHierarchy"/>
    <dgm:cxn modelId="{B60E82A2-FB31-4238-8B34-00290341610D}" srcId="{BB4749BE-DEFD-4744-9809-6FCED7E7FC25}" destId="{4018C327-0123-4DCB-8F84-ACBB19BB0017}" srcOrd="1" destOrd="0" parTransId="{85596C3A-BEDC-43BE-994D-CBB399D2BF7B}" sibTransId="{3C94B2D8-80CB-4440-B70A-C05D60BDE6D3}"/>
    <dgm:cxn modelId="{63C38D96-7497-4BFD-8D41-CA77D012FE1B}" type="presOf" srcId="{B2A5B070-2AD0-433E-BFAB-28CAC00CFBF2}" destId="{5D3F0B70-BFCB-4AA5-A245-8C7327A2F707}" srcOrd="0" destOrd="0" presId="urn:microsoft.com/office/officeart/2008/layout/HorizontalMultiLevelHierarchy"/>
    <dgm:cxn modelId="{80757269-755C-4434-9933-54AD5676FC78}" type="presOf" srcId="{163B41E4-107F-41C6-9080-679A9987F8F4}" destId="{441CF25E-C843-4105-9477-B276AA2AC8FA}" srcOrd="1" destOrd="0" presId="urn:microsoft.com/office/officeart/2008/layout/HorizontalMultiLevelHierarchy"/>
    <dgm:cxn modelId="{9F563D7B-7BA7-4713-A57F-5029C57E28E7}" type="presOf" srcId="{41E5234F-966A-4A53-8734-4D6080D6F399}" destId="{F127CE88-DA22-4B90-86E4-86960A159116}" srcOrd="0" destOrd="0" presId="urn:microsoft.com/office/officeart/2008/layout/HorizontalMultiLevelHierarchy"/>
    <dgm:cxn modelId="{90351AE7-A30E-4857-886C-1572DE1839C3}" type="presOf" srcId="{A1BED285-48E2-4239-92D0-C1037E306159}" destId="{D4855F9F-524E-4656-AC6A-B4FC31E98201}" srcOrd="0" destOrd="0" presId="urn:microsoft.com/office/officeart/2008/layout/HorizontalMultiLevelHierarchy"/>
    <dgm:cxn modelId="{186DBAA7-09DF-4805-97AB-8A86B55B8C90}" srcId="{BB4749BE-DEFD-4744-9809-6FCED7E7FC25}" destId="{B578C148-CFC6-4FE1-A5DA-B79683375E9A}" srcOrd="3" destOrd="0" parTransId="{B5D77FE7-72F3-4D84-B279-8196CFEC5D2A}" sibTransId="{47C99F24-5AFD-43FD-BB48-EB5B303FF78C}"/>
    <dgm:cxn modelId="{D9B42B59-ED7C-490F-B869-0829DF057CCA}" srcId="{BB4749BE-DEFD-4744-9809-6FCED7E7FC25}" destId="{3FA1FE0F-EEEF-4511-9E28-BFF215438158}" srcOrd="7" destOrd="0" parTransId="{79E3FAF6-9B70-4853-8800-DFAE2E1E9A81}" sibTransId="{6FAB8A91-786B-491F-B447-1777E147AF1B}"/>
    <dgm:cxn modelId="{3C26A469-8715-4E6E-B13F-2F91D8D76284}" srcId="{BB4749BE-DEFD-4744-9809-6FCED7E7FC25}" destId="{A1BED285-48E2-4239-92D0-C1037E306159}" srcOrd="4" destOrd="0" parTransId="{29A6AEF6-7D80-4753-BD8F-2F6B4401DA9B}" sibTransId="{470A589A-C6B5-4145-8A92-9C34B3DC47E4}"/>
    <dgm:cxn modelId="{BCDE4B5C-E3CF-4DBE-A136-8A0D3DC8DD83}" srcId="{BB4749BE-DEFD-4744-9809-6FCED7E7FC25}" destId="{41E5234F-966A-4A53-8734-4D6080D6F399}" srcOrd="5" destOrd="0" parTransId="{86062E5B-09E5-4A12-A0BC-E92D84715453}" sibTransId="{C91807CA-1DC5-4361-83E2-0DB613DC0946}"/>
    <dgm:cxn modelId="{B903AF1D-E2CC-4A52-A3DA-5787AE00011B}" type="presOf" srcId="{789508D1-0D56-4340-ABB6-769D1EED1250}" destId="{48FB4A4B-139D-4D20-8EE8-BED5C50DBE56}" srcOrd="1" destOrd="0" presId="urn:microsoft.com/office/officeart/2008/layout/HorizontalMultiLevelHierarchy"/>
    <dgm:cxn modelId="{2ECC3BF5-AEC7-4073-B175-649D5B8B67BA}" type="presOf" srcId="{8E3174A1-0B8E-4D99-8D0A-3CAD129D4A31}" destId="{319EC78B-D161-410F-96F0-399C576AB9F9}" srcOrd="1" destOrd="0" presId="urn:microsoft.com/office/officeart/2008/layout/HorizontalMultiLevelHierarchy"/>
    <dgm:cxn modelId="{7B85D4DE-D221-47DD-A803-8E4736B51B57}" type="presOf" srcId="{4018C327-0123-4DCB-8F84-ACBB19BB0017}" destId="{7004DF72-EE09-4E75-8108-626DB9F28F09}" srcOrd="0" destOrd="0" presId="urn:microsoft.com/office/officeart/2008/layout/HorizontalMultiLevelHierarchy"/>
    <dgm:cxn modelId="{C8F5CB3B-0C58-45DB-8BEE-6851888A8137}" type="presOf" srcId="{789508D1-0D56-4340-ABB6-769D1EED1250}" destId="{16445129-CAD0-4A26-9BEB-726CFBD6E8AE}" srcOrd="0" destOrd="0" presId="urn:microsoft.com/office/officeart/2008/layout/HorizontalMultiLevelHierarchy"/>
    <dgm:cxn modelId="{1C1180A5-4006-4D88-9A7E-1DC8D65DD0F7}" srcId="{BB4749BE-DEFD-4744-9809-6FCED7E7FC25}" destId="{B2A5B070-2AD0-433E-BFAB-28CAC00CFBF2}" srcOrd="2" destOrd="0" parTransId="{163B41E4-107F-41C6-9080-679A9987F8F4}" sibTransId="{10FD108A-E5BC-4F7E-A783-9AAB56373844}"/>
    <dgm:cxn modelId="{9651782F-A45D-48C1-AB52-26DD16D0A442}" type="presOf" srcId="{163B41E4-107F-41C6-9080-679A9987F8F4}" destId="{EAA08A9E-F1EE-4B05-8075-ECE1C3D502FE}" srcOrd="0" destOrd="0" presId="urn:microsoft.com/office/officeart/2008/layout/HorizontalMultiLevelHierarchy"/>
    <dgm:cxn modelId="{E5B2F263-27BD-4240-A1AE-F84059848105}" type="presOf" srcId="{29A6AEF6-7D80-4753-BD8F-2F6B4401DA9B}" destId="{D64F9B89-9C99-4CC9-9B28-833C0070A7D0}" srcOrd="1" destOrd="0" presId="urn:microsoft.com/office/officeart/2008/layout/HorizontalMultiLevelHierarchy"/>
    <dgm:cxn modelId="{E00A866F-CE12-4BF3-932A-A4D30AED38F8}" type="presOf" srcId="{65D5303A-09D3-4354-8145-6D517E3F9297}" destId="{56D892BA-8521-4045-B619-F3146A940E17}" srcOrd="0" destOrd="0" presId="urn:microsoft.com/office/officeart/2008/layout/HorizontalMultiLevelHierarchy"/>
    <dgm:cxn modelId="{174236CC-2018-44A0-BD74-2A9B4C8AF586}" type="presOf" srcId="{B578C148-CFC6-4FE1-A5DA-B79683375E9A}" destId="{6F296580-3B87-4802-B5DB-A2FC8330236C}" srcOrd="0" destOrd="0" presId="urn:microsoft.com/office/officeart/2008/layout/HorizontalMultiLevelHierarchy"/>
    <dgm:cxn modelId="{370CC776-B417-4313-AE0F-DC795765BD2C}" type="presOf" srcId="{BB4749BE-DEFD-4744-9809-6FCED7E7FC25}" destId="{D3244C9F-3C88-4493-A43B-A2D6B10D59C1}" srcOrd="0" destOrd="0" presId="urn:microsoft.com/office/officeart/2008/layout/HorizontalMultiLevelHierarchy"/>
    <dgm:cxn modelId="{6BE68ABB-4A72-417B-8973-813C07D10626}" type="presOf" srcId="{B5D77FE7-72F3-4D84-B279-8196CFEC5D2A}" destId="{5B5DC412-EBFD-4B07-9DF2-FFB1D5B4C1F4}" srcOrd="0" destOrd="0" presId="urn:microsoft.com/office/officeart/2008/layout/HorizontalMultiLevelHierarchy"/>
    <dgm:cxn modelId="{651AF23B-DBF3-4A63-BE2E-82D1B1C94287}" type="presOf" srcId="{86062E5B-09E5-4A12-A0BC-E92D84715453}" destId="{B9DB67BA-1F69-4700-B407-412C9FE5FAB5}" srcOrd="0" destOrd="0" presId="urn:microsoft.com/office/officeart/2008/layout/HorizontalMultiLevelHierarchy"/>
    <dgm:cxn modelId="{53F85F56-B932-4E9E-BDB2-5B585D371CBF}" type="presOf" srcId="{8E3174A1-0B8E-4D99-8D0A-3CAD129D4A31}" destId="{445F8EF0-A6F9-43E8-B455-6628C75A7FBA}" srcOrd="0" destOrd="0" presId="urn:microsoft.com/office/officeart/2008/layout/HorizontalMultiLevelHierarchy"/>
    <dgm:cxn modelId="{CCE668F5-8C1A-40EA-8A17-DD03B8C710AF}" type="presOf" srcId="{C1F16922-4B56-4519-B2DC-7CDF37FF0C81}" destId="{64FE55CF-EDCF-4E03-92A8-717A2AEE656D}" srcOrd="0" destOrd="0" presId="urn:microsoft.com/office/officeart/2008/layout/HorizontalMultiLevelHierarchy"/>
    <dgm:cxn modelId="{6D11F2C2-983A-4214-B2D2-6F222AAC729E}" type="presOf" srcId="{29A6AEF6-7D80-4753-BD8F-2F6B4401DA9B}" destId="{90E7653D-7771-4441-937C-59E70F095E7C}" srcOrd="0" destOrd="0" presId="urn:microsoft.com/office/officeart/2008/layout/HorizontalMultiLevelHierarchy"/>
    <dgm:cxn modelId="{3801D6FE-03B5-4DEA-80F7-F7457A13DCF6}" type="presOf" srcId="{B5D77FE7-72F3-4D84-B279-8196CFEC5D2A}" destId="{4B7D8313-395F-4555-8099-442A951E4883}" srcOrd="1" destOrd="0" presId="urn:microsoft.com/office/officeart/2008/layout/HorizontalMultiLevelHierarchy"/>
    <dgm:cxn modelId="{375ADE2C-2205-41DD-BA02-741447FBBFD0}" type="presOf" srcId="{85596C3A-BEDC-43BE-994D-CBB399D2BF7B}" destId="{192D6532-3CA7-4C10-9297-728E6E8D354C}" srcOrd="1" destOrd="0" presId="urn:microsoft.com/office/officeart/2008/layout/HorizontalMultiLevelHierarchy"/>
    <dgm:cxn modelId="{723B87FE-8B1C-4BBB-8777-18C995C158C3}" type="presOf" srcId="{85596C3A-BEDC-43BE-994D-CBB399D2BF7B}" destId="{4406A7D0-C79D-42AE-9775-B69F82D92E7C}" srcOrd="0" destOrd="0" presId="urn:microsoft.com/office/officeart/2008/layout/HorizontalMultiLevelHierarchy"/>
    <dgm:cxn modelId="{3E4D59E1-4939-4021-946C-63CAD2B7B5BC}" srcId="{C1F16922-4B56-4519-B2DC-7CDF37FF0C81}" destId="{BB4749BE-DEFD-4744-9809-6FCED7E7FC25}" srcOrd="0" destOrd="0" parTransId="{2B983CB0-B414-4C2B-9069-B946B016B2AA}" sibTransId="{A9F8DC8E-BD65-4181-A5F2-159A7858C868}"/>
    <dgm:cxn modelId="{F66A31CA-105A-4F96-A2C4-FBD51BD08540}" type="presParOf" srcId="{64FE55CF-EDCF-4E03-92A8-717A2AEE656D}" destId="{582E34EF-53B6-432F-B855-889ABEEA1B0E}" srcOrd="0" destOrd="0" presId="urn:microsoft.com/office/officeart/2008/layout/HorizontalMultiLevelHierarchy"/>
    <dgm:cxn modelId="{64F9C1B6-0602-4789-AC71-F448AA4DCA5C}" type="presParOf" srcId="{582E34EF-53B6-432F-B855-889ABEEA1B0E}" destId="{D3244C9F-3C88-4493-A43B-A2D6B10D59C1}" srcOrd="0" destOrd="0" presId="urn:microsoft.com/office/officeart/2008/layout/HorizontalMultiLevelHierarchy"/>
    <dgm:cxn modelId="{D40D122B-9E0E-48C8-94BF-D617219AF591}" type="presParOf" srcId="{582E34EF-53B6-432F-B855-889ABEEA1B0E}" destId="{9C94A7F3-CE12-4A56-B851-5DEAEBA730BA}" srcOrd="1" destOrd="0" presId="urn:microsoft.com/office/officeart/2008/layout/HorizontalMultiLevelHierarchy"/>
    <dgm:cxn modelId="{2589F076-3D74-4479-BB62-A24CC07ACD66}" type="presParOf" srcId="{9C94A7F3-CE12-4A56-B851-5DEAEBA730BA}" destId="{445F8EF0-A6F9-43E8-B455-6628C75A7FBA}" srcOrd="0" destOrd="0" presId="urn:microsoft.com/office/officeart/2008/layout/HorizontalMultiLevelHierarchy"/>
    <dgm:cxn modelId="{BFE75CB1-A8FE-4E75-B974-5B79A49C6D71}" type="presParOf" srcId="{445F8EF0-A6F9-43E8-B455-6628C75A7FBA}" destId="{319EC78B-D161-410F-96F0-399C576AB9F9}" srcOrd="0" destOrd="0" presId="urn:microsoft.com/office/officeart/2008/layout/HorizontalMultiLevelHierarchy"/>
    <dgm:cxn modelId="{0D624DD5-498B-4B6F-B96D-1D2825DD3282}" type="presParOf" srcId="{9C94A7F3-CE12-4A56-B851-5DEAEBA730BA}" destId="{E706BAE6-C50D-45A2-8914-DB5513FD9EC2}" srcOrd="1" destOrd="0" presId="urn:microsoft.com/office/officeart/2008/layout/HorizontalMultiLevelHierarchy"/>
    <dgm:cxn modelId="{CEBF6370-B9BF-4D50-B10B-6CF0B92D0DA4}" type="presParOf" srcId="{E706BAE6-C50D-45A2-8914-DB5513FD9EC2}" destId="{56D892BA-8521-4045-B619-F3146A940E17}" srcOrd="0" destOrd="0" presId="urn:microsoft.com/office/officeart/2008/layout/HorizontalMultiLevelHierarchy"/>
    <dgm:cxn modelId="{9B647D1B-EAC9-4401-953F-BDADEA53DAAD}" type="presParOf" srcId="{E706BAE6-C50D-45A2-8914-DB5513FD9EC2}" destId="{FEE85887-C5C3-4428-B9CA-45CE0B813973}" srcOrd="1" destOrd="0" presId="urn:microsoft.com/office/officeart/2008/layout/HorizontalMultiLevelHierarchy"/>
    <dgm:cxn modelId="{493147A3-4907-4FD5-9FFA-E2495E3C4CE8}" type="presParOf" srcId="{9C94A7F3-CE12-4A56-B851-5DEAEBA730BA}" destId="{4406A7D0-C79D-42AE-9775-B69F82D92E7C}" srcOrd="2" destOrd="0" presId="urn:microsoft.com/office/officeart/2008/layout/HorizontalMultiLevelHierarchy"/>
    <dgm:cxn modelId="{3ED65969-56B5-457A-A7B0-38E3A420A739}" type="presParOf" srcId="{4406A7D0-C79D-42AE-9775-B69F82D92E7C}" destId="{192D6532-3CA7-4C10-9297-728E6E8D354C}" srcOrd="0" destOrd="0" presId="urn:microsoft.com/office/officeart/2008/layout/HorizontalMultiLevelHierarchy"/>
    <dgm:cxn modelId="{02E3DF39-5FBA-4865-807E-F5CADC125C7E}" type="presParOf" srcId="{9C94A7F3-CE12-4A56-B851-5DEAEBA730BA}" destId="{4192DE4A-B4CE-4281-AE99-6383F6E4AEAF}" srcOrd="3" destOrd="0" presId="urn:microsoft.com/office/officeart/2008/layout/HorizontalMultiLevelHierarchy"/>
    <dgm:cxn modelId="{C392CB5A-3899-4282-8766-8FC7B9F27523}" type="presParOf" srcId="{4192DE4A-B4CE-4281-AE99-6383F6E4AEAF}" destId="{7004DF72-EE09-4E75-8108-626DB9F28F09}" srcOrd="0" destOrd="0" presId="urn:microsoft.com/office/officeart/2008/layout/HorizontalMultiLevelHierarchy"/>
    <dgm:cxn modelId="{4C31E384-7D0A-43DD-8F27-4F48DEB02104}" type="presParOf" srcId="{4192DE4A-B4CE-4281-AE99-6383F6E4AEAF}" destId="{C5190CF5-509D-44B8-838D-B14AD1EDDD42}" srcOrd="1" destOrd="0" presId="urn:microsoft.com/office/officeart/2008/layout/HorizontalMultiLevelHierarchy"/>
    <dgm:cxn modelId="{F59BD60B-231C-4275-B647-CF1C35F9FA0C}" type="presParOf" srcId="{9C94A7F3-CE12-4A56-B851-5DEAEBA730BA}" destId="{EAA08A9E-F1EE-4B05-8075-ECE1C3D502FE}" srcOrd="4" destOrd="0" presId="urn:microsoft.com/office/officeart/2008/layout/HorizontalMultiLevelHierarchy"/>
    <dgm:cxn modelId="{F0DEE749-B51E-491C-B816-473F63F605CE}" type="presParOf" srcId="{EAA08A9E-F1EE-4B05-8075-ECE1C3D502FE}" destId="{441CF25E-C843-4105-9477-B276AA2AC8FA}" srcOrd="0" destOrd="0" presId="urn:microsoft.com/office/officeart/2008/layout/HorizontalMultiLevelHierarchy"/>
    <dgm:cxn modelId="{A95C7CA4-464D-404B-A00D-9142B2E8EA6B}" type="presParOf" srcId="{9C94A7F3-CE12-4A56-B851-5DEAEBA730BA}" destId="{86EF35EF-BDDF-4FAC-9037-A6602A90DE7B}" srcOrd="5" destOrd="0" presId="urn:microsoft.com/office/officeart/2008/layout/HorizontalMultiLevelHierarchy"/>
    <dgm:cxn modelId="{9C5AFA00-C49F-46FB-B973-C7FE72ECE33A}" type="presParOf" srcId="{86EF35EF-BDDF-4FAC-9037-A6602A90DE7B}" destId="{5D3F0B70-BFCB-4AA5-A245-8C7327A2F707}" srcOrd="0" destOrd="0" presId="urn:microsoft.com/office/officeart/2008/layout/HorizontalMultiLevelHierarchy"/>
    <dgm:cxn modelId="{64536BBD-D044-430D-A502-76707067A9FF}" type="presParOf" srcId="{86EF35EF-BDDF-4FAC-9037-A6602A90DE7B}" destId="{49E01853-2566-43B4-B644-6ABFE4D12246}" srcOrd="1" destOrd="0" presId="urn:microsoft.com/office/officeart/2008/layout/HorizontalMultiLevelHierarchy"/>
    <dgm:cxn modelId="{CCBC9542-F570-4B69-A802-5B643F7F991F}" type="presParOf" srcId="{9C94A7F3-CE12-4A56-B851-5DEAEBA730BA}" destId="{5B5DC412-EBFD-4B07-9DF2-FFB1D5B4C1F4}" srcOrd="6" destOrd="0" presId="urn:microsoft.com/office/officeart/2008/layout/HorizontalMultiLevelHierarchy"/>
    <dgm:cxn modelId="{8659F06A-DC3D-4C94-A497-09AE8C198ADE}" type="presParOf" srcId="{5B5DC412-EBFD-4B07-9DF2-FFB1D5B4C1F4}" destId="{4B7D8313-395F-4555-8099-442A951E4883}" srcOrd="0" destOrd="0" presId="urn:microsoft.com/office/officeart/2008/layout/HorizontalMultiLevelHierarchy"/>
    <dgm:cxn modelId="{8EC88676-600C-4443-AADA-C56D61159DF7}" type="presParOf" srcId="{9C94A7F3-CE12-4A56-B851-5DEAEBA730BA}" destId="{A2549C1D-B13B-4CF3-B98B-0C8A431770B0}" srcOrd="7" destOrd="0" presId="urn:microsoft.com/office/officeart/2008/layout/HorizontalMultiLevelHierarchy"/>
    <dgm:cxn modelId="{77290C18-5E7C-4BBD-B06C-65B8509BED2C}" type="presParOf" srcId="{A2549C1D-B13B-4CF3-B98B-0C8A431770B0}" destId="{6F296580-3B87-4802-B5DB-A2FC8330236C}" srcOrd="0" destOrd="0" presId="urn:microsoft.com/office/officeart/2008/layout/HorizontalMultiLevelHierarchy"/>
    <dgm:cxn modelId="{BCE6A90D-2C2C-4B8B-BFCE-A51C250D3D25}" type="presParOf" srcId="{A2549C1D-B13B-4CF3-B98B-0C8A431770B0}" destId="{29F6ECD6-CDE9-4C65-8112-3A027B51163B}" srcOrd="1" destOrd="0" presId="urn:microsoft.com/office/officeart/2008/layout/HorizontalMultiLevelHierarchy"/>
    <dgm:cxn modelId="{B5BE22DB-A3B6-43CC-A1B2-1399AAC4BEB0}" type="presParOf" srcId="{9C94A7F3-CE12-4A56-B851-5DEAEBA730BA}" destId="{90E7653D-7771-4441-937C-59E70F095E7C}" srcOrd="8" destOrd="0" presId="urn:microsoft.com/office/officeart/2008/layout/HorizontalMultiLevelHierarchy"/>
    <dgm:cxn modelId="{88CA80EE-0E00-4816-B118-C224D9742797}" type="presParOf" srcId="{90E7653D-7771-4441-937C-59E70F095E7C}" destId="{D64F9B89-9C99-4CC9-9B28-833C0070A7D0}" srcOrd="0" destOrd="0" presId="urn:microsoft.com/office/officeart/2008/layout/HorizontalMultiLevelHierarchy"/>
    <dgm:cxn modelId="{04FDC93F-4521-4657-B1B1-406FF7202552}" type="presParOf" srcId="{9C94A7F3-CE12-4A56-B851-5DEAEBA730BA}" destId="{39274B02-27EF-40B7-8924-27CCB4C71AB7}" srcOrd="9" destOrd="0" presId="urn:microsoft.com/office/officeart/2008/layout/HorizontalMultiLevelHierarchy"/>
    <dgm:cxn modelId="{0327CCD8-4EDE-4871-8A3F-F4D9C0DA4421}" type="presParOf" srcId="{39274B02-27EF-40B7-8924-27CCB4C71AB7}" destId="{D4855F9F-524E-4656-AC6A-B4FC31E98201}" srcOrd="0" destOrd="0" presId="urn:microsoft.com/office/officeart/2008/layout/HorizontalMultiLevelHierarchy"/>
    <dgm:cxn modelId="{2448B640-30F9-4E4E-A21E-F0D909F7861D}" type="presParOf" srcId="{39274B02-27EF-40B7-8924-27CCB4C71AB7}" destId="{AD5DFA52-2D2F-43CF-9187-FA026D058F0D}" srcOrd="1" destOrd="0" presId="urn:microsoft.com/office/officeart/2008/layout/HorizontalMultiLevelHierarchy"/>
    <dgm:cxn modelId="{AF265EF7-26A3-4C22-8C66-63E4A1F63040}" type="presParOf" srcId="{9C94A7F3-CE12-4A56-B851-5DEAEBA730BA}" destId="{B9DB67BA-1F69-4700-B407-412C9FE5FAB5}" srcOrd="10" destOrd="0" presId="urn:microsoft.com/office/officeart/2008/layout/HorizontalMultiLevelHierarchy"/>
    <dgm:cxn modelId="{AB282594-3042-4BCF-81C5-FC68C376024C}" type="presParOf" srcId="{B9DB67BA-1F69-4700-B407-412C9FE5FAB5}" destId="{63F844D5-DF3D-4B52-8EE5-72E6EE8D421F}" srcOrd="0" destOrd="0" presId="urn:microsoft.com/office/officeart/2008/layout/HorizontalMultiLevelHierarchy"/>
    <dgm:cxn modelId="{EE6B3A50-E5CD-4CB0-87D6-44FB8FF3C9FA}" type="presParOf" srcId="{9C94A7F3-CE12-4A56-B851-5DEAEBA730BA}" destId="{576B528F-788F-4123-9522-449C345A81B3}" srcOrd="11" destOrd="0" presId="urn:microsoft.com/office/officeart/2008/layout/HorizontalMultiLevelHierarchy"/>
    <dgm:cxn modelId="{70C2C8EC-CDA3-48D0-ADAB-4D2CFD79D14D}" type="presParOf" srcId="{576B528F-788F-4123-9522-449C345A81B3}" destId="{F127CE88-DA22-4B90-86E4-86960A159116}" srcOrd="0" destOrd="0" presId="urn:microsoft.com/office/officeart/2008/layout/HorizontalMultiLevelHierarchy"/>
    <dgm:cxn modelId="{603976F7-9E74-4CA5-82A6-8BFE21E78FC3}" type="presParOf" srcId="{576B528F-788F-4123-9522-449C345A81B3}" destId="{2C203431-F6FB-42A8-AFFE-8310DBBABD73}" srcOrd="1" destOrd="0" presId="urn:microsoft.com/office/officeart/2008/layout/HorizontalMultiLevelHierarchy"/>
    <dgm:cxn modelId="{4848B400-2690-4098-B0C0-FDFC6A0EDE16}" type="presParOf" srcId="{9C94A7F3-CE12-4A56-B851-5DEAEBA730BA}" destId="{16445129-CAD0-4A26-9BEB-726CFBD6E8AE}" srcOrd="12" destOrd="0" presId="urn:microsoft.com/office/officeart/2008/layout/HorizontalMultiLevelHierarchy"/>
    <dgm:cxn modelId="{E75EE356-3A38-4482-9363-EBEC3D3C2775}" type="presParOf" srcId="{16445129-CAD0-4A26-9BEB-726CFBD6E8AE}" destId="{48FB4A4B-139D-4D20-8EE8-BED5C50DBE56}" srcOrd="0" destOrd="0" presId="urn:microsoft.com/office/officeart/2008/layout/HorizontalMultiLevelHierarchy"/>
    <dgm:cxn modelId="{977D54F0-6155-4079-AF17-71F87D4269FE}" type="presParOf" srcId="{9C94A7F3-CE12-4A56-B851-5DEAEBA730BA}" destId="{0E49083B-EBEB-4A20-B4CD-3A0BD9DE8C37}" srcOrd="13" destOrd="0" presId="urn:microsoft.com/office/officeart/2008/layout/HorizontalMultiLevelHierarchy"/>
    <dgm:cxn modelId="{77165C1A-4505-4B0B-81D5-8F5D8B9FE7B6}" type="presParOf" srcId="{0E49083B-EBEB-4A20-B4CD-3A0BD9DE8C37}" destId="{168A1FE8-BBF0-454B-A771-F7BF014A633C}" srcOrd="0" destOrd="0" presId="urn:microsoft.com/office/officeart/2008/layout/HorizontalMultiLevelHierarchy"/>
    <dgm:cxn modelId="{CE758541-BD2E-4759-81FE-78CC47573A94}" type="presParOf" srcId="{0E49083B-EBEB-4A20-B4CD-3A0BD9DE8C37}" destId="{03DF2E51-9473-4141-A280-0EA2CD6C44C3}" srcOrd="1" destOrd="0" presId="urn:microsoft.com/office/officeart/2008/layout/HorizontalMultiLevelHierarchy"/>
    <dgm:cxn modelId="{F4FF1F4A-E687-4F54-83FB-07C2C41CD974}" type="presParOf" srcId="{9C94A7F3-CE12-4A56-B851-5DEAEBA730BA}" destId="{8A03F8A2-E1AD-4EB3-99DE-5747D67074B9}" srcOrd="14" destOrd="0" presId="urn:microsoft.com/office/officeart/2008/layout/HorizontalMultiLevelHierarchy"/>
    <dgm:cxn modelId="{873AFE4A-BB97-4F55-902E-7A115D8C92CA}" type="presParOf" srcId="{8A03F8A2-E1AD-4EB3-99DE-5747D67074B9}" destId="{69E5C701-3707-45DA-9CFF-24DE8D585268}" srcOrd="0" destOrd="0" presId="urn:microsoft.com/office/officeart/2008/layout/HorizontalMultiLevelHierarchy"/>
    <dgm:cxn modelId="{BF6C5898-DA08-4534-8C13-04F7477D2B48}" type="presParOf" srcId="{9C94A7F3-CE12-4A56-B851-5DEAEBA730BA}" destId="{310F5A44-217F-4A64-977A-12B397E66B86}" srcOrd="15" destOrd="0" presId="urn:microsoft.com/office/officeart/2008/layout/HorizontalMultiLevelHierarchy"/>
    <dgm:cxn modelId="{C4724C5D-00E0-4485-8DE9-53A2F62D7A9D}" type="presParOf" srcId="{310F5A44-217F-4A64-977A-12B397E66B86}" destId="{1C4C2B21-B200-48E1-8771-DD58455A0698}" srcOrd="0" destOrd="0" presId="urn:microsoft.com/office/officeart/2008/layout/HorizontalMultiLevelHierarchy"/>
    <dgm:cxn modelId="{5A1BFF14-84F6-48D3-A398-FC059104B176}" type="presParOf" srcId="{310F5A44-217F-4A64-977A-12B397E66B86}" destId="{1B4432AF-3A30-4DC6-BFE2-99D8DCBE17FA}"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A3CA04B-3155-4CE9-B382-00E74C8149CB}" type="doc">
      <dgm:prSet loTypeId="urn:microsoft.com/office/officeart/2008/layout/VerticalCurvedList" loCatId="list" qsTypeId="urn:microsoft.com/office/officeart/2005/8/quickstyle/3d2" qsCatId="3D" csTypeId="urn:microsoft.com/office/officeart/2005/8/colors/accent2_2" csCatId="accent2" phldr="1"/>
      <dgm:spPr/>
      <dgm:t>
        <a:bodyPr/>
        <a:lstStyle/>
        <a:p>
          <a:endParaRPr lang="ru-RU"/>
        </a:p>
      </dgm:t>
    </dgm:pt>
    <dgm:pt modelId="{A82A80BA-1499-46BB-881E-9CF01A6F27A2}">
      <dgm:prSet phldrT="[Текст]"/>
      <dgm:spPr/>
      <dgm:t>
        <a:bodyPr/>
        <a:lstStyle/>
        <a:p>
          <a:r>
            <a:rPr lang="ru-RU" b="1" dirty="0" smtClean="0"/>
            <a:t>Целеполагание</a:t>
          </a:r>
          <a:endParaRPr lang="ru-RU" b="1" dirty="0"/>
        </a:p>
      </dgm:t>
    </dgm:pt>
    <dgm:pt modelId="{E302EB81-203A-4C77-997A-453D052979AB}" type="parTrans" cxnId="{8D0E5493-8AEA-47B9-A665-ED7096C95472}">
      <dgm:prSet/>
      <dgm:spPr/>
      <dgm:t>
        <a:bodyPr/>
        <a:lstStyle/>
        <a:p>
          <a:endParaRPr lang="ru-RU"/>
        </a:p>
      </dgm:t>
    </dgm:pt>
    <dgm:pt modelId="{D0A1C4EA-4689-40D0-A800-9569F7DCA46B}" type="sibTrans" cxnId="{8D0E5493-8AEA-47B9-A665-ED7096C95472}">
      <dgm:prSet/>
      <dgm:spPr/>
      <dgm:t>
        <a:bodyPr/>
        <a:lstStyle/>
        <a:p>
          <a:endParaRPr lang="ru-RU"/>
        </a:p>
      </dgm:t>
    </dgm:pt>
    <dgm:pt modelId="{844F22C6-FF08-476B-86DB-81796C596BF3}">
      <dgm:prSet phldrT="[Текст]"/>
      <dgm:spPr/>
      <dgm:t>
        <a:bodyPr/>
        <a:lstStyle/>
        <a:p>
          <a:r>
            <a:rPr lang="ru-RU" b="1" dirty="0" smtClean="0"/>
            <a:t>Планирование</a:t>
          </a:r>
          <a:endParaRPr lang="ru-RU" b="1" dirty="0"/>
        </a:p>
      </dgm:t>
    </dgm:pt>
    <dgm:pt modelId="{326D95F7-5E3A-46A8-97C1-4B065C73AA07}" type="parTrans" cxnId="{9657B2F6-3238-498F-8070-B4CDD216EA6E}">
      <dgm:prSet/>
      <dgm:spPr/>
      <dgm:t>
        <a:bodyPr/>
        <a:lstStyle/>
        <a:p>
          <a:endParaRPr lang="ru-RU"/>
        </a:p>
      </dgm:t>
    </dgm:pt>
    <dgm:pt modelId="{ED9E025F-8F56-4F83-B67A-80A1BF4CF37D}" type="sibTrans" cxnId="{9657B2F6-3238-498F-8070-B4CDD216EA6E}">
      <dgm:prSet/>
      <dgm:spPr/>
      <dgm:t>
        <a:bodyPr/>
        <a:lstStyle/>
        <a:p>
          <a:endParaRPr lang="ru-RU"/>
        </a:p>
      </dgm:t>
    </dgm:pt>
    <dgm:pt modelId="{02ED78F2-6B01-4B1A-906E-572D1B04B54F}">
      <dgm:prSet phldrT="[Текст]"/>
      <dgm:spPr/>
      <dgm:t>
        <a:bodyPr/>
        <a:lstStyle/>
        <a:p>
          <a:r>
            <a:rPr lang="ru-RU" b="1" dirty="0" smtClean="0"/>
            <a:t>Реализация цели</a:t>
          </a:r>
          <a:endParaRPr lang="ru-RU" b="1" dirty="0"/>
        </a:p>
      </dgm:t>
    </dgm:pt>
    <dgm:pt modelId="{CE55D4BF-6555-4236-89B7-72E77426AEEE}" type="parTrans" cxnId="{B1DE69E6-05A1-4850-9011-37A6E84C2E02}">
      <dgm:prSet/>
      <dgm:spPr/>
      <dgm:t>
        <a:bodyPr/>
        <a:lstStyle/>
        <a:p>
          <a:endParaRPr lang="ru-RU"/>
        </a:p>
      </dgm:t>
    </dgm:pt>
    <dgm:pt modelId="{7C0E17C2-EA21-447C-A688-5F6288759E12}" type="sibTrans" cxnId="{B1DE69E6-05A1-4850-9011-37A6E84C2E02}">
      <dgm:prSet/>
      <dgm:spPr/>
      <dgm:t>
        <a:bodyPr/>
        <a:lstStyle/>
        <a:p>
          <a:endParaRPr lang="ru-RU"/>
        </a:p>
      </dgm:t>
    </dgm:pt>
    <dgm:pt modelId="{36B5BAFD-E6F9-4FF4-8F37-6CFA7119E782}">
      <dgm:prSet phldrT="[Текст]"/>
      <dgm:spPr/>
      <dgm:t>
        <a:bodyPr/>
        <a:lstStyle/>
        <a:p>
          <a:r>
            <a:rPr lang="ru-RU" b="1" dirty="0" smtClean="0"/>
            <a:t>анализ результатов, в которых личность полностью реализует себя как субъект</a:t>
          </a:r>
          <a:endParaRPr lang="ru-RU" b="1" dirty="0"/>
        </a:p>
      </dgm:t>
    </dgm:pt>
    <dgm:pt modelId="{98721752-FE02-46CB-B44D-0675D87107FD}" type="parTrans" cxnId="{4ED57494-B5D4-424B-BD0E-19567A65B455}">
      <dgm:prSet/>
      <dgm:spPr/>
      <dgm:t>
        <a:bodyPr/>
        <a:lstStyle/>
        <a:p>
          <a:endParaRPr lang="ru-RU"/>
        </a:p>
      </dgm:t>
    </dgm:pt>
    <dgm:pt modelId="{9AE7CE17-300D-41AA-921C-C3DDE9AF41F4}" type="sibTrans" cxnId="{4ED57494-B5D4-424B-BD0E-19567A65B455}">
      <dgm:prSet/>
      <dgm:spPr/>
      <dgm:t>
        <a:bodyPr/>
        <a:lstStyle/>
        <a:p>
          <a:endParaRPr lang="ru-RU"/>
        </a:p>
      </dgm:t>
    </dgm:pt>
    <dgm:pt modelId="{8CAC517A-80E1-48CC-A437-4427AF75B026}" type="pres">
      <dgm:prSet presAssocID="{9A3CA04B-3155-4CE9-B382-00E74C8149CB}" presName="Name0" presStyleCnt="0">
        <dgm:presLayoutVars>
          <dgm:chMax val="7"/>
          <dgm:chPref val="7"/>
          <dgm:dir/>
        </dgm:presLayoutVars>
      </dgm:prSet>
      <dgm:spPr/>
      <dgm:t>
        <a:bodyPr/>
        <a:lstStyle/>
        <a:p>
          <a:endParaRPr lang="ru-RU"/>
        </a:p>
      </dgm:t>
    </dgm:pt>
    <dgm:pt modelId="{5075FC0F-9734-433B-A9D0-995F03C6465A}" type="pres">
      <dgm:prSet presAssocID="{9A3CA04B-3155-4CE9-B382-00E74C8149CB}" presName="Name1" presStyleCnt="0"/>
      <dgm:spPr/>
    </dgm:pt>
    <dgm:pt modelId="{4C32F217-E4DB-42E5-8E61-9E8DAFAB6965}" type="pres">
      <dgm:prSet presAssocID="{9A3CA04B-3155-4CE9-B382-00E74C8149CB}" presName="cycle" presStyleCnt="0"/>
      <dgm:spPr/>
    </dgm:pt>
    <dgm:pt modelId="{0646D789-7920-45B4-9ACD-391905981125}" type="pres">
      <dgm:prSet presAssocID="{9A3CA04B-3155-4CE9-B382-00E74C8149CB}" presName="srcNode" presStyleLbl="node1" presStyleIdx="0" presStyleCnt="4"/>
      <dgm:spPr/>
    </dgm:pt>
    <dgm:pt modelId="{4BF85D0D-A90F-4132-A8D1-90B156F1EDFF}" type="pres">
      <dgm:prSet presAssocID="{9A3CA04B-3155-4CE9-B382-00E74C8149CB}" presName="conn" presStyleLbl="parChTrans1D2" presStyleIdx="0" presStyleCnt="1"/>
      <dgm:spPr/>
      <dgm:t>
        <a:bodyPr/>
        <a:lstStyle/>
        <a:p>
          <a:endParaRPr lang="ru-RU"/>
        </a:p>
      </dgm:t>
    </dgm:pt>
    <dgm:pt modelId="{CE185EEE-FD9B-454C-83BA-07C727DBF703}" type="pres">
      <dgm:prSet presAssocID="{9A3CA04B-3155-4CE9-B382-00E74C8149CB}" presName="extraNode" presStyleLbl="node1" presStyleIdx="0" presStyleCnt="4"/>
      <dgm:spPr/>
    </dgm:pt>
    <dgm:pt modelId="{4BD09BB0-E42F-41C5-BB34-140A5ADA86B4}" type="pres">
      <dgm:prSet presAssocID="{9A3CA04B-3155-4CE9-B382-00E74C8149CB}" presName="dstNode" presStyleLbl="node1" presStyleIdx="0" presStyleCnt="4"/>
      <dgm:spPr/>
    </dgm:pt>
    <dgm:pt modelId="{596A0307-6D15-4D2C-9A74-DF1921F6AABC}" type="pres">
      <dgm:prSet presAssocID="{A82A80BA-1499-46BB-881E-9CF01A6F27A2}" presName="text_1" presStyleLbl="node1" presStyleIdx="0" presStyleCnt="4">
        <dgm:presLayoutVars>
          <dgm:bulletEnabled val="1"/>
        </dgm:presLayoutVars>
      </dgm:prSet>
      <dgm:spPr/>
      <dgm:t>
        <a:bodyPr/>
        <a:lstStyle/>
        <a:p>
          <a:endParaRPr lang="ru-RU"/>
        </a:p>
      </dgm:t>
    </dgm:pt>
    <dgm:pt modelId="{DE50CD10-F2D5-4672-AD6B-442E498ED7E1}" type="pres">
      <dgm:prSet presAssocID="{A82A80BA-1499-46BB-881E-9CF01A6F27A2}" presName="accent_1" presStyleCnt="0"/>
      <dgm:spPr/>
    </dgm:pt>
    <dgm:pt modelId="{A3A0015E-4688-4311-AF23-C41D62A411E7}" type="pres">
      <dgm:prSet presAssocID="{A82A80BA-1499-46BB-881E-9CF01A6F27A2}" presName="accentRepeatNode" presStyleLbl="solidFgAcc1" presStyleIdx="0" presStyleCnt="4"/>
      <dgm:spPr>
        <a:solidFill>
          <a:schemeClr val="accent6">
            <a:lumMod val="20000"/>
            <a:lumOff val="80000"/>
          </a:schemeClr>
        </a:solidFill>
        <a:ln w="28575">
          <a:solidFill>
            <a:srgbClr val="C00000"/>
          </a:solidFill>
        </a:ln>
      </dgm:spPr>
    </dgm:pt>
    <dgm:pt modelId="{0F25CCBA-B12A-4B60-ADAF-739C32C20D4A}" type="pres">
      <dgm:prSet presAssocID="{844F22C6-FF08-476B-86DB-81796C596BF3}" presName="text_2" presStyleLbl="node1" presStyleIdx="1" presStyleCnt="4">
        <dgm:presLayoutVars>
          <dgm:bulletEnabled val="1"/>
        </dgm:presLayoutVars>
      </dgm:prSet>
      <dgm:spPr/>
      <dgm:t>
        <a:bodyPr/>
        <a:lstStyle/>
        <a:p>
          <a:endParaRPr lang="ru-RU"/>
        </a:p>
      </dgm:t>
    </dgm:pt>
    <dgm:pt modelId="{BEF82C7D-3A42-403E-B647-0D0477EFF458}" type="pres">
      <dgm:prSet presAssocID="{844F22C6-FF08-476B-86DB-81796C596BF3}" presName="accent_2" presStyleCnt="0"/>
      <dgm:spPr/>
    </dgm:pt>
    <dgm:pt modelId="{E15C50F2-6E84-485C-BEE0-9FC12863A4ED}" type="pres">
      <dgm:prSet presAssocID="{844F22C6-FF08-476B-86DB-81796C596BF3}" presName="accentRepeatNode" presStyleLbl="solidFgAcc1" presStyleIdx="1" presStyleCnt="4"/>
      <dgm:spPr>
        <a:solidFill>
          <a:schemeClr val="accent6">
            <a:lumMod val="20000"/>
            <a:lumOff val="80000"/>
          </a:schemeClr>
        </a:solidFill>
        <a:ln w="28575">
          <a:solidFill>
            <a:srgbClr val="C00000"/>
          </a:solidFill>
        </a:ln>
      </dgm:spPr>
    </dgm:pt>
    <dgm:pt modelId="{CCE80962-5FAE-4770-B7DD-6730155ABBCC}" type="pres">
      <dgm:prSet presAssocID="{02ED78F2-6B01-4B1A-906E-572D1B04B54F}" presName="text_3" presStyleLbl="node1" presStyleIdx="2" presStyleCnt="4">
        <dgm:presLayoutVars>
          <dgm:bulletEnabled val="1"/>
        </dgm:presLayoutVars>
      </dgm:prSet>
      <dgm:spPr/>
      <dgm:t>
        <a:bodyPr/>
        <a:lstStyle/>
        <a:p>
          <a:endParaRPr lang="ru-RU"/>
        </a:p>
      </dgm:t>
    </dgm:pt>
    <dgm:pt modelId="{71EE420F-713B-4109-90E8-4927C3B59F71}" type="pres">
      <dgm:prSet presAssocID="{02ED78F2-6B01-4B1A-906E-572D1B04B54F}" presName="accent_3" presStyleCnt="0"/>
      <dgm:spPr/>
    </dgm:pt>
    <dgm:pt modelId="{2D4F51E8-BBBC-4729-A901-ADCC759FFFA5}" type="pres">
      <dgm:prSet presAssocID="{02ED78F2-6B01-4B1A-906E-572D1B04B54F}" presName="accentRepeatNode" presStyleLbl="solidFgAcc1" presStyleIdx="2" presStyleCnt="4"/>
      <dgm:spPr>
        <a:solidFill>
          <a:schemeClr val="accent6">
            <a:lumMod val="20000"/>
            <a:lumOff val="80000"/>
          </a:schemeClr>
        </a:solidFill>
        <a:ln w="28575">
          <a:solidFill>
            <a:srgbClr val="C00000"/>
          </a:solidFill>
        </a:ln>
      </dgm:spPr>
    </dgm:pt>
    <dgm:pt modelId="{DB37FE4C-A08B-4B62-B1E0-20A3ADFBFC44}" type="pres">
      <dgm:prSet presAssocID="{36B5BAFD-E6F9-4FF4-8F37-6CFA7119E782}" presName="text_4" presStyleLbl="node1" presStyleIdx="3" presStyleCnt="4">
        <dgm:presLayoutVars>
          <dgm:bulletEnabled val="1"/>
        </dgm:presLayoutVars>
      </dgm:prSet>
      <dgm:spPr/>
      <dgm:t>
        <a:bodyPr/>
        <a:lstStyle/>
        <a:p>
          <a:endParaRPr lang="ru-RU"/>
        </a:p>
      </dgm:t>
    </dgm:pt>
    <dgm:pt modelId="{6ECF90E6-2C1C-430B-97C5-88F373A6A26C}" type="pres">
      <dgm:prSet presAssocID="{36B5BAFD-E6F9-4FF4-8F37-6CFA7119E782}" presName="accent_4" presStyleCnt="0"/>
      <dgm:spPr/>
    </dgm:pt>
    <dgm:pt modelId="{23C5BF26-ADB6-4C1E-B7A5-1BD2061EF37F}" type="pres">
      <dgm:prSet presAssocID="{36B5BAFD-E6F9-4FF4-8F37-6CFA7119E782}" presName="accentRepeatNode" presStyleLbl="solidFgAcc1" presStyleIdx="3" presStyleCnt="4"/>
      <dgm:spPr>
        <a:solidFill>
          <a:schemeClr val="accent6">
            <a:lumMod val="20000"/>
            <a:lumOff val="80000"/>
          </a:schemeClr>
        </a:solidFill>
        <a:ln w="28575">
          <a:solidFill>
            <a:srgbClr val="C00000"/>
          </a:solidFill>
        </a:ln>
      </dgm:spPr>
    </dgm:pt>
  </dgm:ptLst>
  <dgm:cxnLst>
    <dgm:cxn modelId="{58012256-9F90-4175-AA73-D89E2DC18DBD}" type="presOf" srcId="{9A3CA04B-3155-4CE9-B382-00E74C8149CB}" destId="{8CAC517A-80E1-48CC-A437-4427AF75B026}" srcOrd="0" destOrd="0" presId="urn:microsoft.com/office/officeart/2008/layout/VerticalCurvedList"/>
    <dgm:cxn modelId="{B1DE69E6-05A1-4850-9011-37A6E84C2E02}" srcId="{9A3CA04B-3155-4CE9-B382-00E74C8149CB}" destId="{02ED78F2-6B01-4B1A-906E-572D1B04B54F}" srcOrd="2" destOrd="0" parTransId="{CE55D4BF-6555-4236-89B7-72E77426AEEE}" sibTransId="{7C0E17C2-EA21-447C-A688-5F6288759E12}"/>
    <dgm:cxn modelId="{4ED57494-B5D4-424B-BD0E-19567A65B455}" srcId="{9A3CA04B-3155-4CE9-B382-00E74C8149CB}" destId="{36B5BAFD-E6F9-4FF4-8F37-6CFA7119E782}" srcOrd="3" destOrd="0" parTransId="{98721752-FE02-46CB-B44D-0675D87107FD}" sibTransId="{9AE7CE17-300D-41AA-921C-C3DDE9AF41F4}"/>
    <dgm:cxn modelId="{8D0E5493-8AEA-47B9-A665-ED7096C95472}" srcId="{9A3CA04B-3155-4CE9-B382-00E74C8149CB}" destId="{A82A80BA-1499-46BB-881E-9CF01A6F27A2}" srcOrd="0" destOrd="0" parTransId="{E302EB81-203A-4C77-997A-453D052979AB}" sibTransId="{D0A1C4EA-4689-40D0-A800-9569F7DCA46B}"/>
    <dgm:cxn modelId="{57DCAC3A-6CF9-4E07-A043-C0178B05768D}" type="presOf" srcId="{02ED78F2-6B01-4B1A-906E-572D1B04B54F}" destId="{CCE80962-5FAE-4770-B7DD-6730155ABBCC}" srcOrd="0" destOrd="0" presId="urn:microsoft.com/office/officeart/2008/layout/VerticalCurvedList"/>
    <dgm:cxn modelId="{9657B2F6-3238-498F-8070-B4CDD216EA6E}" srcId="{9A3CA04B-3155-4CE9-B382-00E74C8149CB}" destId="{844F22C6-FF08-476B-86DB-81796C596BF3}" srcOrd="1" destOrd="0" parTransId="{326D95F7-5E3A-46A8-97C1-4B065C73AA07}" sibTransId="{ED9E025F-8F56-4F83-B67A-80A1BF4CF37D}"/>
    <dgm:cxn modelId="{41061531-CB82-4594-BCCD-7711C901FD3E}" type="presOf" srcId="{A82A80BA-1499-46BB-881E-9CF01A6F27A2}" destId="{596A0307-6D15-4D2C-9A74-DF1921F6AABC}" srcOrd="0" destOrd="0" presId="urn:microsoft.com/office/officeart/2008/layout/VerticalCurvedList"/>
    <dgm:cxn modelId="{4F84FA28-E82B-4401-BF80-534994DFD5FD}" type="presOf" srcId="{844F22C6-FF08-476B-86DB-81796C596BF3}" destId="{0F25CCBA-B12A-4B60-ADAF-739C32C20D4A}" srcOrd="0" destOrd="0" presId="urn:microsoft.com/office/officeart/2008/layout/VerticalCurvedList"/>
    <dgm:cxn modelId="{F992AA9A-A4D4-4DEB-9AAA-D1E3DEB41F38}" type="presOf" srcId="{D0A1C4EA-4689-40D0-A800-9569F7DCA46B}" destId="{4BF85D0D-A90F-4132-A8D1-90B156F1EDFF}" srcOrd="0" destOrd="0" presId="urn:microsoft.com/office/officeart/2008/layout/VerticalCurvedList"/>
    <dgm:cxn modelId="{3E4704DB-C9D6-47F4-A7EB-440FEFC2D5EA}" type="presOf" srcId="{36B5BAFD-E6F9-4FF4-8F37-6CFA7119E782}" destId="{DB37FE4C-A08B-4B62-B1E0-20A3ADFBFC44}" srcOrd="0" destOrd="0" presId="urn:microsoft.com/office/officeart/2008/layout/VerticalCurvedList"/>
    <dgm:cxn modelId="{8A9E1BD7-3957-4FDE-9EB1-339D4E69A159}" type="presParOf" srcId="{8CAC517A-80E1-48CC-A437-4427AF75B026}" destId="{5075FC0F-9734-433B-A9D0-995F03C6465A}" srcOrd="0" destOrd="0" presId="urn:microsoft.com/office/officeart/2008/layout/VerticalCurvedList"/>
    <dgm:cxn modelId="{E4F321C5-8B31-468E-9576-6A14E98C3ED3}" type="presParOf" srcId="{5075FC0F-9734-433B-A9D0-995F03C6465A}" destId="{4C32F217-E4DB-42E5-8E61-9E8DAFAB6965}" srcOrd="0" destOrd="0" presId="urn:microsoft.com/office/officeart/2008/layout/VerticalCurvedList"/>
    <dgm:cxn modelId="{8A6AAA69-A570-4824-B35C-F7F5B4644B91}" type="presParOf" srcId="{4C32F217-E4DB-42E5-8E61-9E8DAFAB6965}" destId="{0646D789-7920-45B4-9ACD-391905981125}" srcOrd="0" destOrd="0" presId="urn:microsoft.com/office/officeart/2008/layout/VerticalCurvedList"/>
    <dgm:cxn modelId="{EC86A778-2FDE-4A8F-A1AC-CA6E0E252570}" type="presParOf" srcId="{4C32F217-E4DB-42E5-8E61-9E8DAFAB6965}" destId="{4BF85D0D-A90F-4132-A8D1-90B156F1EDFF}" srcOrd="1" destOrd="0" presId="urn:microsoft.com/office/officeart/2008/layout/VerticalCurvedList"/>
    <dgm:cxn modelId="{5F229585-764A-45A2-973E-8BDCF82C8404}" type="presParOf" srcId="{4C32F217-E4DB-42E5-8E61-9E8DAFAB6965}" destId="{CE185EEE-FD9B-454C-83BA-07C727DBF703}" srcOrd="2" destOrd="0" presId="urn:microsoft.com/office/officeart/2008/layout/VerticalCurvedList"/>
    <dgm:cxn modelId="{EEF7E627-547A-47D1-B055-EB7D3BED4ECC}" type="presParOf" srcId="{4C32F217-E4DB-42E5-8E61-9E8DAFAB6965}" destId="{4BD09BB0-E42F-41C5-BB34-140A5ADA86B4}" srcOrd="3" destOrd="0" presId="urn:microsoft.com/office/officeart/2008/layout/VerticalCurvedList"/>
    <dgm:cxn modelId="{0F621D08-DB55-4DF7-9BC8-AB3C26EED688}" type="presParOf" srcId="{5075FC0F-9734-433B-A9D0-995F03C6465A}" destId="{596A0307-6D15-4D2C-9A74-DF1921F6AABC}" srcOrd="1" destOrd="0" presId="urn:microsoft.com/office/officeart/2008/layout/VerticalCurvedList"/>
    <dgm:cxn modelId="{5698C889-DC80-4CDB-ADE9-EBC19ECBD4A2}" type="presParOf" srcId="{5075FC0F-9734-433B-A9D0-995F03C6465A}" destId="{DE50CD10-F2D5-4672-AD6B-442E498ED7E1}" srcOrd="2" destOrd="0" presId="urn:microsoft.com/office/officeart/2008/layout/VerticalCurvedList"/>
    <dgm:cxn modelId="{20CD0EAE-7CA2-4EC9-B258-9E21D64272BA}" type="presParOf" srcId="{DE50CD10-F2D5-4672-AD6B-442E498ED7E1}" destId="{A3A0015E-4688-4311-AF23-C41D62A411E7}" srcOrd="0" destOrd="0" presId="urn:microsoft.com/office/officeart/2008/layout/VerticalCurvedList"/>
    <dgm:cxn modelId="{50610A04-D1C7-4D22-9F93-8E9D9388FD3F}" type="presParOf" srcId="{5075FC0F-9734-433B-A9D0-995F03C6465A}" destId="{0F25CCBA-B12A-4B60-ADAF-739C32C20D4A}" srcOrd="3" destOrd="0" presId="urn:microsoft.com/office/officeart/2008/layout/VerticalCurvedList"/>
    <dgm:cxn modelId="{7C5AA937-B4BF-4A0E-8EA7-451AEF20D579}" type="presParOf" srcId="{5075FC0F-9734-433B-A9D0-995F03C6465A}" destId="{BEF82C7D-3A42-403E-B647-0D0477EFF458}" srcOrd="4" destOrd="0" presId="urn:microsoft.com/office/officeart/2008/layout/VerticalCurvedList"/>
    <dgm:cxn modelId="{111B437F-81F0-48F9-9D94-01B3B1AEE6A7}" type="presParOf" srcId="{BEF82C7D-3A42-403E-B647-0D0477EFF458}" destId="{E15C50F2-6E84-485C-BEE0-9FC12863A4ED}" srcOrd="0" destOrd="0" presId="urn:microsoft.com/office/officeart/2008/layout/VerticalCurvedList"/>
    <dgm:cxn modelId="{7D388B41-8CA7-4EB6-A5AD-536E967EC755}" type="presParOf" srcId="{5075FC0F-9734-433B-A9D0-995F03C6465A}" destId="{CCE80962-5FAE-4770-B7DD-6730155ABBCC}" srcOrd="5" destOrd="0" presId="urn:microsoft.com/office/officeart/2008/layout/VerticalCurvedList"/>
    <dgm:cxn modelId="{000EECDA-0786-4452-9733-07A75CE3D540}" type="presParOf" srcId="{5075FC0F-9734-433B-A9D0-995F03C6465A}" destId="{71EE420F-713B-4109-90E8-4927C3B59F71}" srcOrd="6" destOrd="0" presId="urn:microsoft.com/office/officeart/2008/layout/VerticalCurvedList"/>
    <dgm:cxn modelId="{18053889-0ED3-418D-B67B-EB1B7B557B7B}" type="presParOf" srcId="{71EE420F-713B-4109-90E8-4927C3B59F71}" destId="{2D4F51E8-BBBC-4729-A901-ADCC759FFFA5}" srcOrd="0" destOrd="0" presId="urn:microsoft.com/office/officeart/2008/layout/VerticalCurvedList"/>
    <dgm:cxn modelId="{1E023EF8-E48B-4639-8E8D-8FC492DC8A35}" type="presParOf" srcId="{5075FC0F-9734-433B-A9D0-995F03C6465A}" destId="{DB37FE4C-A08B-4B62-B1E0-20A3ADFBFC44}" srcOrd="7" destOrd="0" presId="urn:microsoft.com/office/officeart/2008/layout/VerticalCurvedList"/>
    <dgm:cxn modelId="{6A383E23-2FAD-4388-A0E8-BECA4B22EEC8}" type="presParOf" srcId="{5075FC0F-9734-433B-A9D0-995F03C6465A}" destId="{6ECF90E6-2C1C-430B-97C5-88F373A6A26C}" srcOrd="8" destOrd="0" presId="urn:microsoft.com/office/officeart/2008/layout/VerticalCurvedList"/>
    <dgm:cxn modelId="{A57F12B9-EA08-45F7-87E0-CEAB31D9EE92}" type="presParOf" srcId="{6ECF90E6-2C1C-430B-97C5-88F373A6A26C}" destId="{23C5BF26-ADB6-4C1E-B7A5-1BD2061EF37F}"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554C19D-8CEA-4A58-8583-E0366553C518}" type="doc">
      <dgm:prSet loTypeId="urn:microsoft.com/office/officeart/2005/8/layout/cycle6" loCatId="cycle" qsTypeId="urn:microsoft.com/office/officeart/2005/8/quickstyle/simple1" qsCatId="simple" csTypeId="urn:microsoft.com/office/officeart/2005/8/colors/accent6_2" csCatId="accent6" phldr="1"/>
      <dgm:spPr/>
      <dgm:t>
        <a:bodyPr/>
        <a:lstStyle/>
        <a:p>
          <a:endParaRPr lang="ru-RU"/>
        </a:p>
      </dgm:t>
    </dgm:pt>
    <dgm:pt modelId="{9885D698-FE74-4194-A0B6-FF158E5AAE94}">
      <dgm:prSet phldrT="[Текст]"/>
      <dgm:spPr/>
      <dgm:t>
        <a:bodyPr/>
        <a:lstStyle/>
        <a:p>
          <a:r>
            <a:rPr lang="ru-RU" b="1" dirty="0" smtClean="0"/>
            <a:t>Эмоциональный блок игр</a:t>
          </a:r>
          <a:r>
            <a:rPr lang="ru-RU" dirty="0" smtClean="0"/>
            <a:t>.  Цель – профилактика </a:t>
          </a:r>
          <a:r>
            <a:rPr lang="ru-RU" dirty="0" err="1" smtClean="0"/>
            <a:t>психоматических</a:t>
          </a:r>
          <a:r>
            <a:rPr lang="ru-RU" dirty="0" smtClean="0"/>
            <a:t> заболеваний, активизация внутренних процессов у детей  с заниженной самооценкой, формирование эмоциональной </a:t>
          </a:r>
          <a:r>
            <a:rPr lang="ru-RU" dirty="0" err="1" smtClean="0"/>
            <a:t>децентрации</a:t>
          </a:r>
          <a:r>
            <a:rPr lang="ru-RU" dirty="0" smtClean="0"/>
            <a:t>, нарушения в развитии которой могут приводить прежде всего к трудностям в общении со сверстниками и взрослыми.</a:t>
          </a:r>
          <a:endParaRPr lang="ru-RU" dirty="0"/>
        </a:p>
      </dgm:t>
    </dgm:pt>
    <dgm:pt modelId="{1DD8A389-070B-4EB8-BB4F-F4FA4066457D}" type="parTrans" cxnId="{0DAD4945-F009-4FF2-8FC6-31842DBC0442}">
      <dgm:prSet/>
      <dgm:spPr/>
      <dgm:t>
        <a:bodyPr/>
        <a:lstStyle/>
        <a:p>
          <a:endParaRPr lang="ru-RU"/>
        </a:p>
      </dgm:t>
    </dgm:pt>
    <dgm:pt modelId="{C4784FFA-2C24-4E35-AC92-03810680208E}" type="sibTrans" cxnId="{0DAD4945-F009-4FF2-8FC6-31842DBC0442}">
      <dgm:prSet/>
      <dgm:spPr/>
      <dgm:t>
        <a:bodyPr/>
        <a:lstStyle/>
        <a:p>
          <a:endParaRPr lang="ru-RU"/>
        </a:p>
      </dgm:t>
    </dgm:pt>
    <dgm:pt modelId="{92440C75-1D60-4948-9F90-A0A37AC862BC}">
      <dgm:prSet phldrT="[Текст]"/>
      <dgm:spPr/>
      <dgm:t>
        <a:bodyPr/>
        <a:lstStyle/>
        <a:p>
          <a:r>
            <a:rPr lang="ru-RU" b="1" dirty="0" smtClean="0"/>
            <a:t>Поведенческий блок</a:t>
          </a:r>
          <a:r>
            <a:rPr lang="ru-RU" dirty="0" smtClean="0"/>
            <a:t>. Цель – преодоление негативных эмоциональных состояний: импульсивности, нетерпеливости, агрессивности, эгоцентризма, двигательной и эмоциональной сверх активности.</a:t>
          </a:r>
          <a:endParaRPr lang="ru-RU" dirty="0"/>
        </a:p>
      </dgm:t>
    </dgm:pt>
    <dgm:pt modelId="{FC20266F-5CAA-405C-867A-D83FE23DF9AB}" type="parTrans" cxnId="{758AB0DC-9184-439D-8CBD-4E385D664B83}">
      <dgm:prSet/>
      <dgm:spPr/>
      <dgm:t>
        <a:bodyPr/>
        <a:lstStyle/>
        <a:p>
          <a:endParaRPr lang="ru-RU"/>
        </a:p>
      </dgm:t>
    </dgm:pt>
    <dgm:pt modelId="{14C2529A-6381-45F0-B647-B0B9536CAEEF}" type="sibTrans" cxnId="{758AB0DC-9184-439D-8CBD-4E385D664B83}">
      <dgm:prSet/>
      <dgm:spPr/>
      <dgm:t>
        <a:bodyPr/>
        <a:lstStyle/>
        <a:p>
          <a:endParaRPr lang="ru-RU"/>
        </a:p>
      </dgm:t>
    </dgm:pt>
    <dgm:pt modelId="{4EB0C3F1-0C15-417B-A782-2378514BAFB7}">
      <dgm:prSet phldrT="[Текст]"/>
      <dgm:spPr/>
      <dgm:t>
        <a:bodyPr/>
        <a:lstStyle/>
        <a:p>
          <a:r>
            <a:rPr lang="ru-RU" b="1" dirty="0" err="1" smtClean="0"/>
            <a:t>Релаксационно</a:t>
          </a:r>
          <a:r>
            <a:rPr lang="ru-RU" b="1" dirty="0" smtClean="0"/>
            <a:t>-терапевтический</a:t>
          </a:r>
          <a:r>
            <a:rPr lang="ru-RU" dirty="0" smtClean="0"/>
            <a:t>. Этот блок включает в себя игры и игровые упражнения, направленные на снятие внутреннего напряжения, ощущение мышечного тонуса, укрепление позвоночника, развитие сосредоточенности над внутренними процессами на себе, как на части космоса, игры, оказывающие гипнотическое воздействие, результатом которого является психическая и физическая релаксация.</a:t>
          </a:r>
          <a:endParaRPr lang="ru-RU" dirty="0"/>
        </a:p>
      </dgm:t>
    </dgm:pt>
    <dgm:pt modelId="{A9BD0E51-47A3-421A-B008-BE60AA930DBF}" type="parTrans" cxnId="{C25176D0-9095-4631-AA8C-F240ACA418BD}">
      <dgm:prSet/>
      <dgm:spPr/>
      <dgm:t>
        <a:bodyPr/>
        <a:lstStyle/>
        <a:p>
          <a:endParaRPr lang="ru-RU"/>
        </a:p>
      </dgm:t>
    </dgm:pt>
    <dgm:pt modelId="{25D7B7C2-E529-47B1-B90C-B5753E91001B}" type="sibTrans" cxnId="{C25176D0-9095-4631-AA8C-F240ACA418BD}">
      <dgm:prSet/>
      <dgm:spPr/>
      <dgm:t>
        <a:bodyPr/>
        <a:lstStyle/>
        <a:p>
          <a:endParaRPr lang="ru-RU"/>
        </a:p>
      </dgm:t>
    </dgm:pt>
    <dgm:pt modelId="{561C6081-D04C-42EA-A929-257DF211FA53}">
      <dgm:prSet phldrT="[Текст]"/>
      <dgm:spPr/>
      <dgm:t>
        <a:bodyPr/>
        <a:lstStyle/>
        <a:p>
          <a:r>
            <a:rPr lang="ru-RU" b="1" dirty="0" smtClean="0"/>
            <a:t>Коммуникативный блок</a:t>
          </a:r>
          <a:r>
            <a:rPr lang="ru-RU" dirty="0" smtClean="0"/>
            <a:t>. Этот блок рассматривает игру как средство социализации и ее коммуникативные функции. Цель – накопление опыта коллективных переживаний. Смысл игр этого блока состоит в том, чтобы почувствовать внутренний «ритм» другого человека и как можно полнее отразить его в своих действиях.</a:t>
          </a:r>
          <a:endParaRPr lang="ru-RU" dirty="0"/>
        </a:p>
      </dgm:t>
    </dgm:pt>
    <dgm:pt modelId="{8C14E3BA-5E98-4A00-BA5D-B6322E46C5C3}" type="parTrans" cxnId="{452CE75D-AA1C-48E5-A652-D687C2495F0D}">
      <dgm:prSet/>
      <dgm:spPr/>
      <dgm:t>
        <a:bodyPr/>
        <a:lstStyle/>
        <a:p>
          <a:endParaRPr lang="ru-RU"/>
        </a:p>
      </dgm:t>
    </dgm:pt>
    <dgm:pt modelId="{FADB77BD-0DA6-4703-8867-3E22D938CD32}" type="sibTrans" cxnId="{452CE75D-AA1C-48E5-A652-D687C2495F0D}">
      <dgm:prSet/>
      <dgm:spPr/>
      <dgm:t>
        <a:bodyPr/>
        <a:lstStyle/>
        <a:p>
          <a:endParaRPr lang="ru-RU"/>
        </a:p>
      </dgm:t>
    </dgm:pt>
    <dgm:pt modelId="{84CF7A84-22A3-4132-9B89-DDB5F5427C4B}">
      <dgm:prSet phldrT="[Текст]"/>
      <dgm:spPr/>
      <dgm:t>
        <a:bodyPr/>
        <a:lstStyle/>
        <a:p>
          <a:r>
            <a:rPr lang="ru-RU" b="1" dirty="0" smtClean="0"/>
            <a:t>Развлекательный блок</a:t>
          </a:r>
          <a:r>
            <a:rPr lang="ru-RU" dirty="0" smtClean="0"/>
            <a:t>. Цель – воспитание положительных эмоций, обеспечение чувства психологической защищенности через принципы </a:t>
          </a:r>
          <a:r>
            <a:rPr lang="ru-RU" dirty="0" err="1" smtClean="0"/>
            <a:t>игротерапии</a:t>
          </a:r>
          <a:r>
            <a:rPr lang="ru-RU" dirty="0" smtClean="0"/>
            <a:t>, развитие чувства доверия к окружающему миру, радости сосуществования, взаимодействия, общения и т.д.</a:t>
          </a:r>
          <a:endParaRPr lang="ru-RU" dirty="0"/>
        </a:p>
      </dgm:t>
    </dgm:pt>
    <dgm:pt modelId="{4C8A71C0-D0B6-4151-A56F-31050C6BFB5C}" type="parTrans" cxnId="{EBA5CF2E-0B40-47C6-9BA0-3E33B703D6C3}">
      <dgm:prSet/>
      <dgm:spPr/>
      <dgm:t>
        <a:bodyPr/>
        <a:lstStyle/>
        <a:p>
          <a:endParaRPr lang="ru-RU"/>
        </a:p>
      </dgm:t>
    </dgm:pt>
    <dgm:pt modelId="{BDF4C26D-032E-4A5C-B916-731C59A5F277}" type="sibTrans" cxnId="{EBA5CF2E-0B40-47C6-9BA0-3E33B703D6C3}">
      <dgm:prSet/>
      <dgm:spPr/>
      <dgm:t>
        <a:bodyPr/>
        <a:lstStyle/>
        <a:p>
          <a:endParaRPr lang="ru-RU"/>
        </a:p>
      </dgm:t>
    </dgm:pt>
    <dgm:pt modelId="{829BDEBC-33B7-4095-A762-9B3DF4D6B4C4}" type="pres">
      <dgm:prSet presAssocID="{8554C19D-8CEA-4A58-8583-E0366553C518}" presName="cycle" presStyleCnt="0">
        <dgm:presLayoutVars>
          <dgm:dir/>
          <dgm:resizeHandles val="exact"/>
        </dgm:presLayoutVars>
      </dgm:prSet>
      <dgm:spPr/>
      <dgm:t>
        <a:bodyPr/>
        <a:lstStyle/>
        <a:p>
          <a:endParaRPr lang="ru-RU"/>
        </a:p>
      </dgm:t>
    </dgm:pt>
    <dgm:pt modelId="{3E6579EF-EBB0-40CF-9184-6853C5AF82A5}" type="pres">
      <dgm:prSet presAssocID="{9885D698-FE74-4194-A0B6-FF158E5AAE94}" presName="node" presStyleLbl="node1" presStyleIdx="0" presStyleCnt="5" custScaleX="238855" custScaleY="133753" custRadScaleRad="88664" custRadScaleInc="269">
        <dgm:presLayoutVars>
          <dgm:bulletEnabled val="1"/>
        </dgm:presLayoutVars>
      </dgm:prSet>
      <dgm:spPr/>
      <dgm:t>
        <a:bodyPr/>
        <a:lstStyle/>
        <a:p>
          <a:endParaRPr lang="ru-RU"/>
        </a:p>
      </dgm:t>
    </dgm:pt>
    <dgm:pt modelId="{9DE1FFA1-5600-4BC9-9D7B-E6A208E1B12A}" type="pres">
      <dgm:prSet presAssocID="{9885D698-FE74-4194-A0B6-FF158E5AAE94}" presName="spNode" presStyleCnt="0"/>
      <dgm:spPr/>
    </dgm:pt>
    <dgm:pt modelId="{12A49209-4649-49C5-B08A-139374443171}" type="pres">
      <dgm:prSet presAssocID="{C4784FFA-2C24-4E35-AC92-03810680208E}" presName="sibTrans" presStyleLbl="sibTrans1D1" presStyleIdx="0" presStyleCnt="5"/>
      <dgm:spPr/>
      <dgm:t>
        <a:bodyPr/>
        <a:lstStyle/>
        <a:p>
          <a:endParaRPr lang="ru-RU"/>
        </a:p>
      </dgm:t>
    </dgm:pt>
    <dgm:pt modelId="{E1061C50-567F-43EE-BF60-6E9D6E432770}" type="pres">
      <dgm:prSet presAssocID="{92440C75-1D60-4948-9F90-A0A37AC862BC}" presName="node" presStyleLbl="node1" presStyleIdx="1" presStyleCnt="5" custScaleX="238855" custScaleY="133753" custRadScaleRad="96713" custRadScaleInc="34222">
        <dgm:presLayoutVars>
          <dgm:bulletEnabled val="1"/>
        </dgm:presLayoutVars>
      </dgm:prSet>
      <dgm:spPr/>
      <dgm:t>
        <a:bodyPr/>
        <a:lstStyle/>
        <a:p>
          <a:endParaRPr lang="ru-RU"/>
        </a:p>
      </dgm:t>
    </dgm:pt>
    <dgm:pt modelId="{09C986D2-852B-43BF-B371-DEA0CF7944AF}" type="pres">
      <dgm:prSet presAssocID="{92440C75-1D60-4948-9F90-A0A37AC862BC}" presName="spNode" presStyleCnt="0"/>
      <dgm:spPr/>
    </dgm:pt>
    <dgm:pt modelId="{787A6D0C-2EBD-49B9-ADFD-6882861AD984}" type="pres">
      <dgm:prSet presAssocID="{14C2529A-6381-45F0-B647-B0B9536CAEEF}" presName="sibTrans" presStyleLbl="sibTrans1D1" presStyleIdx="1" presStyleCnt="5"/>
      <dgm:spPr/>
      <dgm:t>
        <a:bodyPr/>
        <a:lstStyle/>
        <a:p>
          <a:endParaRPr lang="ru-RU"/>
        </a:p>
      </dgm:t>
    </dgm:pt>
    <dgm:pt modelId="{5E121AAE-B52B-49D2-9550-6065FDDDDC7F}" type="pres">
      <dgm:prSet presAssocID="{4EB0C3F1-0C15-417B-A782-2378514BAFB7}" presName="node" presStyleLbl="node1" presStyleIdx="2" presStyleCnt="5" custScaleX="238855" custScaleY="133753" custRadScaleRad="122251" custRadScaleInc="-97225">
        <dgm:presLayoutVars>
          <dgm:bulletEnabled val="1"/>
        </dgm:presLayoutVars>
      </dgm:prSet>
      <dgm:spPr/>
      <dgm:t>
        <a:bodyPr/>
        <a:lstStyle/>
        <a:p>
          <a:endParaRPr lang="ru-RU"/>
        </a:p>
      </dgm:t>
    </dgm:pt>
    <dgm:pt modelId="{083A9FD3-655B-4ED3-A6E1-E7B3331CF8DC}" type="pres">
      <dgm:prSet presAssocID="{4EB0C3F1-0C15-417B-A782-2378514BAFB7}" presName="spNode" presStyleCnt="0"/>
      <dgm:spPr/>
    </dgm:pt>
    <dgm:pt modelId="{1DA93E7A-1D62-4190-98EB-2106C4A0E7D3}" type="pres">
      <dgm:prSet presAssocID="{25D7B7C2-E529-47B1-B90C-B5753E91001B}" presName="sibTrans" presStyleLbl="sibTrans1D1" presStyleIdx="2" presStyleCnt="5"/>
      <dgm:spPr/>
      <dgm:t>
        <a:bodyPr/>
        <a:lstStyle/>
        <a:p>
          <a:endParaRPr lang="ru-RU"/>
        </a:p>
      </dgm:t>
    </dgm:pt>
    <dgm:pt modelId="{53FD3637-2CCF-452C-9B7C-B24EFDF30B2B}" type="pres">
      <dgm:prSet presAssocID="{561C6081-D04C-42EA-A929-257DF211FA53}" presName="node" presStyleLbl="node1" presStyleIdx="3" presStyleCnt="5" custScaleX="238855" custScaleY="133753" custRadScaleRad="122079" custRadScaleInc="97026">
        <dgm:presLayoutVars>
          <dgm:bulletEnabled val="1"/>
        </dgm:presLayoutVars>
      </dgm:prSet>
      <dgm:spPr/>
      <dgm:t>
        <a:bodyPr/>
        <a:lstStyle/>
        <a:p>
          <a:endParaRPr lang="ru-RU"/>
        </a:p>
      </dgm:t>
    </dgm:pt>
    <dgm:pt modelId="{485DEDBE-CA6E-4A96-B16B-B9AF06643A3D}" type="pres">
      <dgm:prSet presAssocID="{561C6081-D04C-42EA-A929-257DF211FA53}" presName="spNode" presStyleCnt="0"/>
      <dgm:spPr/>
    </dgm:pt>
    <dgm:pt modelId="{BC0ACE1D-39F2-4CED-9FD6-A4A6FC53E3F9}" type="pres">
      <dgm:prSet presAssocID="{FADB77BD-0DA6-4703-8867-3E22D938CD32}" presName="sibTrans" presStyleLbl="sibTrans1D1" presStyleIdx="3" presStyleCnt="5"/>
      <dgm:spPr/>
      <dgm:t>
        <a:bodyPr/>
        <a:lstStyle/>
        <a:p>
          <a:endParaRPr lang="ru-RU"/>
        </a:p>
      </dgm:t>
    </dgm:pt>
    <dgm:pt modelId="{B835607D-4121-46B5-B8E7-16415D18305F}" type="pres">
      <dgm:prSet presAssocID="{84CF7A84-22A3-4132-9B89-DDB5F5427C4B}" presName="node" presStyleLbl="node1" presStyleIdx="4" presStyleCnt="5" custScaleX="238855" custScaleY="133753" custRadScaleRad="96516" custRadScaleInc="-34138">
        <dgm:presLayoutVars>
          <dgm:bulletEnabled val="1"/>
        </dgm:presLayoutVars>
      </dgm:prSet>
      <dgm:spPr/>
      <dgm:t>
        <a:bodyPr/>
        <a:lstStyle/>
        <a:p>
          <a:endParaRPr lang="ru-RU"/>
        </a:p>
      </dgm:t>
    </dgm:pt>
    <dgm:pt modelId="{AA5BEBCC-AA25-43FA-A556-73DA9C637D1C}" type="pres">
      <dgm:prSet presAssocID="{84CF7A84-22A3-4132-9B89-DDB5F5427C4B}" presName="spNode" presStyleCnt="0"/>
      <dgm:spPr/>
    </dgm:pt>
    <dgm:pt modelId="{648E0538-FDC8-4C26-95D4-DF860B0604A3}" type="pres">
      <dgm:prSet presAssocID="{BDF4C26D-032E-4A5C-B916-731C59A5F277}" presName="sibTrans" presStyleLbl="sibTrans1D1" presStyleIdx="4" presStyleCnt="5"/>
      <dgm:spPr/>
      <dgm:t>
        <a:bodyPr/>
        <a:lstStyle/>
        <a:p>
          <a:endParaRPr lang="ru-RU"/>
        </a:p>
      </dgm:t>
    </dgm:pt>
  </dgm:ptLst>
  <dgm:cxnLst>
    <dgm:cxn modelId="{758AB0DC-9184-439D-8CBD-4E385D664B83}" srcId="{8554C19D-8CEA-4A58-8583-E0366553C518}" destId="{92440C75-1D60-4948-9F90-A0A37AC862BC}" srcOrd="1" destOrd="0" parTransId="{FC20266F-5CAA-405C-867A-D83FE23DF9AB}" sibTransId="{14C2529A-6381-45F0-B647-B0B9536CAEEF}"/>
    <dgm:cxn modelId="{DFF59C2A-21F8-40C4-BD3E-0DAE3343DEAE}" type="presOf" srcId="{BDF4C26D-032E-4A5C-B916-731C59A5F277}" destId="{648E0538-FDC8-4C26-95D4-DF860B0604A3}" srcOrd="0" destOrd="0" presId="urn:microsoft.com/office/officeart/2005/8/layout/cycle6"/>
    <dgm:cxn modelId="{EF12C0CD-68E5-4AD7-87C1-AE102E5B9A8F}" type="presOf" srcId="{25D7B7C2-E529-47B1-B90C-B5753E91001B}" destId="{1DA93E7A-1D62-4190-98EB-2106C4A0E7D3}" srcOrd="0" destOrd="0" presId="urn:microsoft.com/office/officeart/2005/8/layout/cycle6"/>
    <dgm:cxn modelId="{FB17C018-22FA-44A5-A6BA-400AE9846F78}" type="presOf" srcId="{14C2529A-6381-45F0-B647-B0B9536CAEEF}" destId="{787A6D0C-2EBD-49B9-ADFD-6882861AD984}" srcOrd="0" destOrd="0" presId="urn:microsoft.com/office/officeart/2005/8/layout/cycle6"/>
    <dgm:cxn modelId="{EBA5CF2E-0B40-47C6-9BA0-3E33B703D6C3}" srcId="{8554C19D-8CEA-4A58-8583-E0366553C518}" destId="{84CF7A84-22A3-4132-9B89-DDB5F5427C4B}" srcOrd="4" destOrd="0" parTransId="{4C8A71C0-D0B6-4151-A56F-31050C6BFB5C}" sibTransId="{BDF4C26D-032E-4A5C-B916-731C59A5F277}"/>
    <dgm:cxn modelId="{BE9C875F-9825-499A-8B89-57D15DE2DD19}" type="presOf" srcId="{561C6081-D04C-42EA-A929-257DF211FA53}" destId="{53FD3637-2CCF-452C-9B7C-B24EFDF30B2B}" srcOrd="0" destOrd="0" presId="urn:microsoft.com/office/officeart/2005/8/layout/cycle6"/>
    <dgm:cxn modelId="{37E5ACAF-E9CA-4F8F-BEC2-2DD0E3984F7C}" type="presOf" srcId="{84CF7A84-22A3-4132-9B89-DDB5F5427C4B}" destId="{B835607D-4121-46B5-B8E7-16415D18305F}" srcOrd="0" destOrd="0" presId="urn:microsoft.com/office/officeart/2005/8/layout/cycle6"/>
    <dgm:cxn modelId="{EDAFA5C9-615A-44A0-9821-B96C64D63DEC}" type="presOf" srcId="{9885D698-FE74-4194-A0B6-FF158E5AAE94}" destId="{3E6579EF-EBB0-40CF-9184-6853C5AF82A5}" srcOrd="0" destOrd="0" presId="urn:microsoft.com/office/officeart/2005/8/layout/cycle6"/>
    <dgm:cxn modelId="{4C7BC0FF-E3AF-44C7-8E2B-A46AC4B3062F}" type="presOf" srcId="{4EB0C3F1-0C15-417B-A782-2378514BAFB7}" destId="{5E121AAE-B52B-49D2-9550-6065FDDDDC7F}" srcOrd="0" destOrd="0" presId="urn:microsoft.com/office/officeart/2005/8/layout/cycle6"/>
    <dgm:cxn modelId="{AEFFEAD5-EFDB-4C2F-A6CF-397DDB1525DB}" type="presOf" srcId="{8554C19D-8CEA-4A58-8583-E0366553C518}" destId="{829BDEBC-33B7-4095-A762-9B3DF4D6B4C4}" srcOrd="0" destOrd="0" presId="urn:microsoft.com/office/officeart/2005/8/layout/cycle6"/>
    <dgm:cxn modelId="{B17EDB50-9372-483B-BCE4-E7BC3080A6E8}" type="presOf" srcId="{C4784FFA-2C24-4E35-AC92-03810680208E}" destId="{12A49209-4649-49C5-B08A-139374443171}" srcOrd="0" destOrd="0" presId="urn:microsoft.com/office/officeart/2005/8/layout/cycle6"/>
    <dgm:cxn modelId="{62A9EFB6-9A71-4592-81BA-C7ACFEF663DD}" type="presOf" srcId="{92440C75-1D60-4948-9F90-A0A37AC862BC}" destId="{E1061C50-567F-43EE-BF60-6E9D6E432770}" srcOrd="0" destOrd="0" presId="urn:microsoft.com/office/officeart/2005/8/layout/cycle6"/>
    <dgm:cxn modelId="{3F3E0A03-7075-4354-8ECD-076DBD9D3384}" type="presOf" srcId="{FADB77BD-0DA6-4703-8867-3E22D938CD32}" destId="{BC0ACE1D-39F2-4CED-9FD6-A4A6FC53E3F9}" srcOrd="0" destOrd="0" presId="urn:microsoft.com/office/officeart/2005/8/layout/cycle6"/>
    <dgm:cxn modelId="{452CE75D-AA1C-48E5-A652-D687C2495F0D}" srcId="{8554C19D-8CEA-4A58-8583-E0366553C518}" destId="{561C6081-D04C-42EA-A929-257DF211FA53}" srcOrd="3" destOrd="0" parTransId="{8C14E3BA-5E98-4A00-BA5D-B6322E46C5C3}" sibTransId="{FADB77BD-0DA6-4703-8867-3E22D938CD32}"/>
    <dgm:cxn modelId="{C25176D0-9095-4631-AA8C-F240ACA418BD}" srcId="{8554C19D-8CEA-4A58-8583-E0366553C518}" destId="{4EB0C3F1-0C15-417B-A782-2378514BAFB7}" srcOrd="2" destOrd="0" parTransId="{A9BD0E51-47A3-421A-B008-BE60AA930DBF}" sibTransId="{25D7B7C2-E529-47B1-B90C-B5753E91001B}"/>
    <dgm:cxn modelId="{0DAD4945-F009-4FF2-8FC6-31842DBC0442}" srcId="{8554C19D-8CEA-4A58-8583-E0366553C518}" destId="{9885D698-FE74-4194-A0B6-FF158E5AAE94}" srcOrd="0" destOrd="0" parTransId="{1DD8A389-070B-4EB8-BB4F-F4FA4066457D}" sibTransId="{C4784FFA-2C24-4E35-AC92-03810680208E}"/>
    <dgm:cxn modelId="{A52A515D-B99D-40B6-8887-29E2985CEF03}" type="presParOf" srcId="{829BDEBC-33B7-4095-A762-9B3DF4D6B4C4}" destId="{3E6579EF-EBB0-40CF-9184-6853C5AF82A5}" srcOrd="0" destOrd="0" presId="urn:microsoft.com/office/officeart/2005/8/layout/cycle6"/>
    <dgm:cxn modelId="{59710A82-FCB4-4994-B277-B5EE1B9F30F9}" type="presParOf" srcId="{829BDEBC-33B7-4095-A762-9B3DF4D6B4C4}" destId="{9DE1FFA1-5600-4BC9-9D7B-E6A208E1B12A}" srcOrd="1" destOrd="0" presId="urn:microsoft.com/office/officeart/2005/8/layout/cycle6"/>
    <dgm:cxn modelId="{138F3663-9245-4241-A9CA-879455A9752D}" type="presParOf" srcId="{829BDEBC-33B7-4095-A762-9B3DF4D6B4C4}" destId="{12A49209-4649-49C5-B08A-139374443171}" srcOrd="2" destOrd="0" presId="urn:microsoft.com/office/officeart/2005/8/layout/cycle6"/>
    <dgm:cxn modelId="{84C722F5-9794-4B9D-A3A0-2740F8D5734D}" type="presParOf" srcId="{829BDEBC-33B7-4095-A762-9B3DF4D6B4C4}" destId="{E1061C50-567F-43EE-BF60-6E9D6E432770}" srcOrd="3" destOrd="0" presId="urn:microsoft.com/office/officeart/2005/8/layout/cycle6"/>
    <dgm:cxn modelId="{B75FC7C4-1C32-4AF9-BDA8-D3B68E1B1E75}" type="presParOf" srcId="{829BDEBC-33B7-4095-A762-9B3DF4D6B4C4}" destId="{09C986D2-852B-43BF-B371-DEA0CF7944AF}" srcOrd="4" destOrd="0" presId="urn:microsoft.com/office/officeart/2005/8/layout/cycle6"/>
    <dgm:cxn modelId="{A0147F7A-A7CB-499C-A3C5-28E128E221C4}" type="presParOf" srcId="{829BDEBC-33B7-4095-A762-9B3DF4D6B4C4}" destId="{787A6D0C-2EBD-49B9-ADFD-6882861AD984}" srcOrd="5" destOrd="0" presId="urn:microsoft.com/office/officeart/2005/8/layout/cycle6"/>
    <dgm:cxn modelId="{E72E695E-3E48-432D-B751-6905B31DAE11}" type="presParOf" srcId="{829BDEBC-33B7-4095-A762-9B3DF4D6B4C4}" destId="{5E121AAE-B52B-49D2-9550-6065FDDDDC7F}" srcOrd="6" destOrd="0" presId="urn:microsoft.com/office/officeart/2005/8/layout/cycle6"/>
    <dgm:cxn modelId="{78608AC4-A2F9-41EE-807C-F00D015CAEEF}" type="presParOf" srcId="{829BDEBC-33B7-4095-A762-9B3DF4D6B4C4}" destId="{083A9FD3-655B-4ED3-A6E1-E7B3331CF8DC}" srcOrd="7" destOrd="0" presId="urn:microsoft.com/office/officeart/2005/8/layout/cycle6"/>
    <dgm:cxn modelId="{1E3C84C7-0F21-4B6D-B174-E3C9AE1E44BE}" type="presParOf" srcId="{829BDEBC-33B7-4095-A762-9B3DF4D6B4C4}" destId="{1DA93E7A-1D62-4190-98EB-2106C4A0E7D3}" srcOrd="8" destOrd="0" presId="urn:microsoft.com/office/officeart/2005/8/layout/cycle6"/>
    <dgm:cxn modelId="{B5E62D1E-B38E-4BCA-A132-8E680496DFF6}" type="presParOf" srcId="{829BDEBC-33B7-4095-A762-9B3DF4D6B4C4}" destId="{53FD3637-2CCF-452C-9B7C-B24EFDF30B2B}" srcOrd="9" destOrd="0" presId="urn:microsoft.com/office/officeart/2005/8/layout/cycle6"/>
    <dgm:cxn modelId="{77AE5BA3-57E3-4693-A62E-61462DB04640}" type="presParOf" srcId="{829BDEBC-33B7-4095-A762-9B3DF4D6B4C4}" destId="{485DEDBE-CA6E-4A96-B16B-B9AF06643A3D}" srcOrd="10" destOrd="0" presId="urn:microsoft.com/office/officeart/2005/8/layout/cycle6"/>
    <dgm:cxn modelId="{40CB9B03-D6CB-4DC8-A030-1F30BA87AE73}" type="presParOf" srcId="{829BDEBC-33B7-4095-A762-9B3DF4D6B4C4}" destId="{BC0ACE1D-39F2-4CED-9FD6-A4A6FC53E3F9}" srcOrd="11" destOrd="0" presId="urn:microsoft.com/office/officeart/2005/8/layout/cycle6"/>
    <dgm:cxn modelId="{8F303CED-D784-4046-8B61-7DCD23544BAE}" type="presParOf" srcId="{829BDEBC-33B7-4095-A762-9B3DF4D6B4C4}" destId="{B835607D-4121-46B5-B8E7-16415D18305F}" srcOrd="12" destOrd="0" presId="urn:microsoft.com/office/officeart/2005/8/layout/cycle6"/>
    <dgm:cxn modelId="{EABABBD9-0A1B-4BCB-BC25-D93BE3A0846F}" type="presParOf" srcId="{829BDEBC-33B7-4095-A762-9B3DF4D6B4C4}" destId="{AA5BEBCC-AA25-43FA-A556-73DA9C637D1C}" srcOrd="13" destOrd="0" presId="urn:microsoft.com/office/officeart/2005/8/layout/cycle6"/>
    <dgm:cxn modelId="{267714BA-F6AC-4C7F-A313-70741B871FAE}" type="presParOf" srcId="{829BDEBC-33B7-4095-A762-9B3DF4D6B4C4}" destId="{648E0538-FDC8-4C26-95D4-DF860B0604A3}"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00FE59-59FD-4D5E-9C26-9ECC05B50096}">
      <dsp:nvSpPr>
        <dsp:cNvPr id="0" name=""/>
        <dsp:cNvSpPr/>
      </dsp:nvSpPr>
      <dsp:spPr>
        <a:xfrm>
          <a:off x="3909149" y="1392278"/>
          <a:ext cx="91440" cy="837237"/>
        </a:xfrm>
        <a:prstGeom prst="downArrow">
          <a:avLst/>
        </a:prstGeom>
        <a:noFill/>
        <a:ln w="25400" cap="flat" cmpd="sng" algn="ctr">
          <a:solidFill>
            <a:schemeClr val="tx2"/>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5743EED-DD36-4E6E-9C2C-9EF1CFE7ADEA}">
      <dsp:nvSpPr>
        <dsp:cNvPr id="0" name=""/>
        <dsp:cNvSpPr/>
      </dsp:nvSpPr>
      <dsp:spPr>
        <a:xfrm>
          <a:off x="1530786" y="164570"/>
          <a:ext cx="4848164" cy="1227708"/>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2EA6D3D7-37A2-4E75-A27C-21DEA390C8A2}">
      <dsp:nvSpPr>
        <dsp:cNvPr id="0" name=""/>
        <dsp:cNvSpPr/>
      </dsp:nvSpPr>
      <dsp:spPr>
        <a:xfrm>
          <a:off x="1850648" y="468438"/>
          <a:ext cx="4848164" cy="122770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ru-RU" sz="2800" b="1" kern="1200" dirty="0" smtClean="0">
              <a:solidFill>
                <a:srgbClr val="C00000"/>
              </a:solidFill>
            </a:rPr>
            <a:t>Цель </a:t>
          </a:r>
        </a:p>
        <a:p>
          <a:pPr lvl="0" algn="ctr" defTabSz="1244600">
            <a:lnSpc>
              <a:spcPct val="90000"/>
            </a:lnSpc>
            <a:spcBef>
              <a:spcPct val="0"/>
            </a:spcBef>
            <a:spcAft>
              <a:spcPct val="35000"/>
            </a:spcAft>
          </a:pPr>
          <a:r>
            <a:rPr lang="ru-RU" sz="2800" b="1" kern="1200" dirty="0" smtClean="0">
              <a:solidFill>
                <a:srgbClr val="C00000"/>
              </a:solidFill>
            </a:rPr>
            <a:t>игровой технологии</a:t>
          </a:r>
          <a:endParaRPr lang="ru-RU" sz="2800" b="1" kern="1200" dirty="0">
            <a:solidFill>
              <a:srgbClr val="C00000"/>
            </a:solidFill>
          </a:endParaRPr>
        </a:p>
      </dsp:txBody>
      <dsp:txXfrm>
        <a:off x="1886606" y="504396"/>
        <a:ext cx="4776248" cy="1155792"/>
      </dsp:txXfrm>
    </dsp:sp>
    <dsp:sp modelId="{9BFE8E3F-44D3-472D-A7D5-F17F68FCCD3F}">
      <dsp:nvSpPr>
        <dsp:cNvPr id="0" name=""/>
        <dsp:cNvSpPr/>
      </dsp:nvSpPr>
      <dsp:spPr>
        <a:xfrm>
          <a:off x="4328" y="2229516"/>
          <a:ext cx="7901082" cy="1828007"/>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6229D7DD-1BAE-426D-81A3-43EACB28B5D1}">
      <dsp:nvSpPr>
        <dsp:cNvPr id="0" name=""/>
        <dsp:cNvSpPr/>
      </dsp:nvSpPr>
      <dsp:spPr>
        <a:xfrm>
          <a:off x="324189" y="2533384"/>
          <a:ext cx="7901082" cy="1828007"/>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ru-RU" sz="2300" b="1" kern="1200" dirty="0" smtClean="0"/>
            <a:t>Не менять ребенка и не переделывать его, не учить его каким-то специальным поведенческим навыкам, а дать возможность «прожить» в игре волнующие его ситуации при полном внимании и сопереживании взрослого</a:t>
          </a:r>
          <a:endParaRPr lang="ru-RU" sz="2300" b="1" kern="1200" dirty="0"/>
        </a:p>
      </dsp:txBody>
      <dsp:txXfrm>
        <a:off x="377729" y="2586924"/>
        <a:ext cx="7794002" cy="17209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FEAB46-5B9A-40F1-B9EC-77ADB8AFBB8B}">
      <dsp:nvSpPr>
        <dsp:cNvPr id="0" name=""/>
        <dsp:cNvSpPr/>
      </dsp:nvSpPr>
      <dsp:spPr>
        <a:xfrm>
          <a:off x="0" y="0"/>
          <a:ext cx="8712968" cy="1762937"/>
        </a:xfrm>
        <a:prstGeom prst="roundRect">
          <a:avLst>
            <a:gd name="adj" fmla="val 10000"/>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sp>
    <dsp:sp modelId="{341C1DAE-09E0-46D0-AB11-CC501514E6F9}">
      <dsp:nvSpPr>
        <dsp:cNvPr id="0" name=""/>
        <dsp:cNvSpPr/>
      </dsp:nvSpPr>
      <dsp:spPr>
        <a:xfrm>
          <a:off x="414932" y="0"/>
          <a:ext cx="1903579" cy="1186887"/>
        </a:xfrm>
        <a:prstGeom prst="roundRect">
          <a:avLst>
            <a:gd name="adj" fmla="val 10000"/>
          </a:avLst>
        </a:prstGeom>
        <a:solidFill>
          <a:schemeClr val="accent2">
            <a:tint val="50000"/>
            <a:hueOff val="0"/>
            <a:satOff val="0"/>
            <a:lumOff val="0"/>
            <a:alphaOff val="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A24C8555-A608-4F9D-A43F-87C81FA35FF7}">
      <dsp:nvSpPr>
        <dsp:cNvPr id="0" name=""/>
        <dsp:cNvSpPr/>
      </dsp:nvSpPr>
      <dsp:spPr>
        <a:xfrm rot="10800000">
          <a:off x="354341" y="1471868"/>
          <a:ext cx="1903579" cy="3885389"/>
        </a:xfrm>
        <a:prstGeom prst="round2SameRect">
          <a:avLst>
            <a:gd name="adj1" fmla="val 10500"/>
            <a:gd name="adj2" fmla="val 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t" anchorCtr="0">
          <a:noAutofit/>
        </a:bodyPr>
        <a:lstStyle/>
        <a:p>
          <a:pPr lvl="0" algn="ctr" defTabSz="488950">
            <a:lnSpc>
              <a:spcPct val="90000"/>
            </a:lnSpc>
            <a:spcBef>
              <a:spcPct val="0"/>
            </a:spcBef>
            <a:spcAft>
              <a:spcPct val="35000"/>
            </a:spcAft>
          </a:pPr>
          <a:r>
            <a:rPr lang="ru-RU" sz="1100" b="1" kern="1200" dirty="0" smtClean="0"/>
            <a:t>Дидактические Подвижные              Игры-забавы, инсценировки  </a:t>
          </a:r>
          <a:r>
            <a:rPr lang="ru-RU" sz="1100" kern="1200" dirty="0" smtClean="0"/>
            <a:t>(внесение игрушек, создание игровых ситуаций, обыгрывание игрушек, </a:t>
          </a:r>
          <a:r>
            <a:rPr lang="ru-RU" sz="1100" kern="1200" dirty="0" err="1" smtClean="0"/>
            <a:t>сюрпризность</a:t>
          </a:r>
          <a:r>
            <a:rPr lang="ru-RU" sz="1100" kern="1200" dirty="0" smtClean="0"/>
            <a:t>, эмоциональность, внезапность появления, исчезновения; изменение местонахождения игрушек, показ предметов в разных действиях, интригующие </a:t>
          </a:r>
          <a:r>
            <a:rPr lang="ru-RU" sz="1100" kern="1200" smtClean="0"/>
            <a:t>обстановки …..)</a:t>
          </a:r>
          <a:endParaRPr lang="ru-RU" sz="1100" kern="1200" dirty="0"/>
        </a:p>
      </dsp:txBody>
      <dsp:txXfrm rot="10800000">
        <a:off x="412883" y="1471868"/>
        <a:ext cx="1786495" cy="3826847"/>
      </dsp:txXfrm>
    </dsp:sp>
    <dsp:sp modelId="{F0CEBE89-8899-400A-9ED0-1BA7A394DB3A}">
      <dsp:nvSpPr>
        <dsp:cNvPr id="0" name=""/>
        <dsp:cNvSpPr/>
      </dsp:nvSpPr>
      <dsp:spPr>
        <a:xfrm>
          <a:off x="2508869" y="0"/>
          <a:ext cx="1903579" cy="1186887"/>
        </a:xfrm>
        <a:prstGeom prst="roundRect">
          <a:avLst>
            <a:gd name="adj" fmla="val 10000"/>
          </a:avLst>
        </a:prstGeom>
        <a:solidFill>
          <a:schemeClr val="accent2">
            <a:tint val="50000"/>
            <a:hueOff val="0"/>
            <a:satOff val="0"/>
            <a:lumOff val="0"/>
            <a:alphaOff val="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D5BA4361-7EF6-487D-8826-1234ECB691CB}">
      <dsp:nvSpPr>
        <dsp:cNvPr id="0" name=""/>
        <dsp:cNvSpPr/>
      </dsp:nvSpPr>
      <dsp:spPr>
        <a:xfrm rot="10800000">
          <a:off x="2448279" y="1471868"/>
          <a:ext cx="1903579" cy="3885389"/>
        </a:xfrm>
        <a:prstGeom prst="round2SameRect">
          <a:avLst>
            <a:gd name="adj1" fmla="val 10500"/>
            <a:gd name="adj2" fmla="val 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t" anchorCtr="0">
          <a:noAutofit/>
        </a:bodyPr>
        <a:lstStyle/>
        <a:p>
          <a:pPr lvl="0" algn="ctr" defTabSz="488950">
            <a:lnSpc>
              <a:spcPct val="90000"/>
            </a:lnSpc>
            <a:spcBef>
              <a:spcPct val="0"/>
            </a:spcBef>
            <a:spcAft>
              <a:spcPct val="35000"/>
            </a:spcAft>
          </a:pPr>
          <a:r>
            <a:rPr lang="ru-RU" sz="1100" b="1" kern="1200" dirty="0" smtClean="0"/>
            <a:t>Чтение и рассказывание стихов, </a:t>
          </a:r>
          <a:r>
            <a:rPr lang="ru-RU" sz="1100" b="1" kern="1200" dirty="0" err="1" smtClean="0"/>
            <a:t>потешек</a:t>
          </a:r>
          <a:r>
            <a:rPr lang="ru-RU" sz="1100" b="1" kern="1200" dirty="0" smtClean="0"/>
            <a:t>, сказок         Разговор, беседа     Рассматривание картинки, инсценировки        </a:t>
          </a:r>
          <a:r>
            <a:rPr lang="ru-RU" sz="1100" kern="1200" dirty="0" smtClean="0"/>
            <a:t>(показ с названием игрушек, предметов; просьба произнести, сказать слово; перекличка, подсказывание нужного слова; объяснение назначения предмета, вопросы, повторение слова за воспитателем, пояснение, напоминание, использование художественного слова ….)</a:t>
          </a:r>
          <a:endParaRPr lang="ru-RU" sz="1100" kern="1200" dirty="0"/>
        </a:p>
      </dsp:txBody>
      <dsp:txXfrm rot="10800000">
        <a:off x="2506821" y="1471868"/>
        <a:ext cx="1786495" cy="3826847"/>
      </dsp:txXfrm>
    </dsp:sp>
    <dsp:sp modelId="{56669F01-58B1-49A0-A444-CBE9AC614B8B}">
      <dsp:nvSpPr>
        <dsp:cNvPr id="0" name=""/>
        <dsp:cNvSpPr/>
      </dsp:nvSpPr>
      <dsp:spPr>
        <a:xfrm>
          <a:off x="4602807" y="0"/>
          <a:ext cx="1903579" cy="1186887"/>
        </a:xfrm>
        <a:prstGeom prst="roundRect">
          <a:avLst>
            <a:gd name="adj" fmla="val 10000"/>
          </a:avLst>
        </a:prstGeom>
        <a:solidFill>
          <a:schemeClr val="accent2">
            <a:tint val="50000"/>
            <a:hueOff val="0"/>
            <a:satOff val="0"/>
            <a:lumOff val="0"/>
            <a:alphaOff val="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3DCA5B16-132D-4FF9-9C50-67F8DF7241BE}">
      <dsp:nvSpPr>
        <dsp:cNvPr id="0" name=""/>
        <dsp:cNvSpPr/>
      </dsp:nvSpPr>
      <dsp:spPr>
        <a:xfrm rot="10800000">
          <a:off x="4542216" y="1471868"/>
          <a:ext cx="1903579" cy="3885389"/>
        </a:xfrm>
        <a:prstGeom prst="round2SameRect">
          <a:avLst>
            <a:gd name="adj1" fmla="val 10500"/>
            <a:gd name="adj2" fmla="val 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t" anchorCtr="0">
          <a:noAutofit/>
        </a:bodyPr>
        <a:lstStyle/>
        <a:p>
          <a:pPr lvl="0" algn="ctr" defTabSz="488950">
            <a:lnSpc>
              <a:spcPct val="90000"/>
            </a:lnSpc>
            <a:spcBef>
              <a:spcPct val="0"/>
            </a:spcBef>
            <a:spcAft>
              <a:spcPct val="35000"/>
            </a:spcAft>
          </a:pPr>
          <a:r>
            <a:rPr lang="ru-RU" sz="1100" b="1" kern="1200" dirty="0" smtClean="0"/>
            <a:t>Показ предметов и игрушек         Наблюдение  Рассматривание     Показ образца   Диафильмы         Разные виды театров   </a:t>
          </a:r>
          <a:r>
            <a:rPr lang="ru-RU" sz="1100" kern="1200" dirty="0" smtClean="0"/>
            <a:t>(непосредственное восприятие предмета, игрушки, показ с названием, пояснение к тому, что видят дети; просьба-предложение; приближение объекта к детям; включение предметов в деятельность детей; выполнение игровых действий ……..)</a:t>
          </a:r>
          <a:endParaRPr lang="ru-RU" sz="1100" kern="1200" dirty="0"/>
        </a:p>
      </dsp:txBody>
      <dsp:txXfrm rot="10800000">
        <a:off x="4600758" y="1471868"/>
        <a:ext cx="1786495" cy="3826847"/>
      </dsp:txXfrm>
    </dsp:sp>
    <dsp:sp modelId="{34A23A6F-DA1E-48D4-9C9C-31A29BF228AA}">
      <dsp:nvSpPr>
        <dsp:cNvPr id="0" name=""/>
        <dsp:cNvSpPr/>
      </dsp:nvSpPr>
      <dsp:spPr>
        <a:xfrm>
          <a:off x="6696744" y="0"/>
          <a:ext cx="1903579" cy="1186887"/>
        </a:xfrm>
        <a:prstGeom prst="roundRect">
          <a:avLst>
            <a:gd name="adj" fmla="val 10000"/>
          </a:avLst>
        </a:prstGeom>
        <a:solidFill>
          <a:schemeClr val="accent2">
            <a:tint val="50000"/>
            <a:hueOff val="0"/>
            <a:satOff val="0"/>
            <a:lumOff val="0"/>
            <a:alphaOff val="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8A674922-79F7-47B2-9128-A79A7B264FD1}">
      <dsp:nvSpPr>
        <dsp:cNvPr id="0" name=""/>
        <dsp:cNvSpPr/>
      </dsp:nvSpPr>
      <dsp:spPr>
        <a:xfrm rot="10800000">
          <a:off x="6636153" y="1471868"/>
          <a:ext cx="1903579" cy="3885389"/>
        </a:xfrm>
        <a:prstGeom prst="round2SameRect">
          <a:avLst>
            <a:gd name="adj1" fmla="val 10500"/>
            <a:gd name="adj2" fmla="val 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t" anchorCtr="0">
          <a:noAutofit/>
        </a:bodyPr>
        <a:lstStyle/>
        <a:p>
          <a:pPr lvl="0" algn="ctr" defTabSz="488950">
            <a:lnSpc>
              <a:spcPct val="90000"/>
            </a:lnSpc>
            <a:spcBef>
              <a:spcPct val="0"/>
            </a:spcBef>
            <a:spcAft>
              <a:spcPct val="35000"/>
            </a:spcAft>
          </a:pPr>
          <a:r>
            <a:rPr lang="ru-RU" sz="1100" b="1" kern="1200" dirty="0" smtClean="0"/>
            <a:t>Упражнения </a:t>
          </a:r>
          <a:r>
            <a:rPr lang="ru-RU" sz="1100" kern="1200" dirty="0" smtClean="0"/>
            <a:t>(оказание помощи)         </a:t>
          </a:r>
          <a:r>
            <a:rPr lang="ru-RU" sz="1100" b="1" kern="1200" dirty="0" smtClean="0"/>
            <a:t>Совместные действия воспитателя и ребенка   Выполнение поручений</a:t>
          </a:r>
          <a:endParaRPr lang="ru-RU" sz="1100" b="1" kern="1200" dirty="0"/>
        </a:p>
      </dsp:txBody>
      <dsp:txXfrm rot="10800000">
        <a:off x="6694695" y="1471868"/>
        <a:ext cx="1786495" cy="382684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03F8A2-E1AD-4EB3-99DE-5747D67074B9}">
      <dsp:nvSpPr>
        <dsp:cNvPr id="0" name=""/>
        <dsp:cNvSpPr/>
      </dsp:nvSpPr>
      <dsp:spPr>
        <a:xfrm>
          <a:off x="439811" y="3006416"/>
          <a:ext cx="109152" cy="2624335"/>
        </a:xfrm>
        <a:custGeom>
          <a:avLst/>
          <a:gdLst/>
          <a:ahLst/>
          <a:cxnLst/>
          <a:rect l="0" t="0" r="0" b="0"/>
          <a:pathLst>
            <a:path>
              <a:moveTo>
                <a:pt x="0" y="0"/>
              </a:moveTo>
              <a:lnTo>
                <a:pt x="54576" y="0"/>
              </a:lnTo>
              <a:lnTo>
                <a:pt x="54576" y="2624335"/>
              </a:lnTo>
              <a:lnTo>
                <a:pt x="109152" y="2624335"/>
              </a:lnTo>
            </a:path>
          </a:pathLst>
        </a:custGeom>
        <a:noFill/>
        <a:ln w="25400" cap="flat" cmpd="sng" algn="ctr">
          <a:solidFill>
            <a:schemeClr val="accent2">
              <a:tint val="9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ru-RU" sz="900" kern="1200"/>
        </a:p>
      </dsp:txBody>
      <dsp:txXfrm>
        <a:off x="428723" y="4252918"/>
        <a:ext cx="131330" cy="131330"/>
      </dsp:txXfrm>
    </dsp:sp>
    <dsp:sp modelId="{16445129-CAD0-4A26-9BEB-726CFBD6E8AE}">
      <dsp:nvSpPr>
        <dsp:cNvPr id="0" name=""/>
        <dsp:cNvSpPr/>
      </dsp:nvSpPr>
      <dsp:spPr>
        <a:xfrm>
          <a:off x="439811" y="3006416"/>
          <a:ext cx="109152" cy="1991122"/>
        </a:xfrm>
        <a:custGeom>
          <a:avLst/>
          <a:gdLst/>
          <a:ahLst/>
          <a:cxnLst/>
          <a:rect l="0" t="0" r="0" b="0"/>
          <a:pathLst>
            <a:path>
              <a:moveTo>
                <a:pt x="0" y="0"/>
              </a:moveTo>
              <a:lnTo>
                <a:pt x="54576" y="0"/>
              </a:lnTo>
              <a:lnTo>
                <a:pt x="54576" y="1991122"/>
              </a:lnTo>
              <a:lnTo>
                <a:pt x="109152" y="1991122"/>
              </a:lnTo>
            </a:path>
          </a:pathLst>
        </a:custGeom>
        <a:noFill/>
        <a:ln w="25400" cap="flat" cmpd="sng" algn="ctr">
          <a:solidFill>
            <a:schemeClr val="accent2">
              <a:tint val="9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ru-RU" sz="700" kern="1200"/>
        </a:p>
      </dsp:txBody>
      <dsp:txXfrm>
        <a:off x="444535" y="3952124"/>
        <a:ext cx="99705" cy="99705"/>
      </dsp:txXfrm>
    </dsp:sp>
    <dsp:sp modelId="{B9DB67BA-1F69-4700-B407-412C9FE5FAB5}">
      <dsp:nvSpPr>
        <dsp:cNvPr id="0" name=""/>
        <dsp:cNvSpPr/>
      </dsp:nvSpPr>
      <dsp:spPr>
        <a:xfrm>
          <a:off x="439811" y="3006416"/>
          <a:ext cx="109152" cy="1261422"/>
        </a:xfrm>
        <a:custGeom>
          <a:avLst/>
          <a:gdLst/>
          <a:ahLst/>
          <a:cxnLst/>
          <a:rect l="0" t="0" r="0" b="0"/>
          <a:pathLst>
            <a:path>
              <a:moveTo>
                <a:pt x="0" y="0"/>
              </a:moveTo>
              <a:lnTo>
                <a:pt x="54576" y="0"/>
              </a:lnTo>
              <a:lnTo>
                <a:pt x="54576" y="1261422"/>
              </a:lnTo>
              <a:lnTo>
                <a:pt x="109152" y="1261422"/>
              </a:lnTo>
            </a:path>
          </a:pathLst>
        </a:custGeom>
        <a:noFill/>
        <a:ln w="25400" cap="flat" cmpd="sng" algn="ctr">
          <a:solidFill>
            <a:schemeClr val="accent2">
              <a:tint val="9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462734" y="3605474"/>
        <a:ext cx="63306" cy="63306"/>
      </dsp:txXfrm>
    </dsp:sp>
    <dsp:sp modelId="{90E7653D-7771-4441-937C-59E70F095E7C}">
      <dsp:nvSpPr>
        <dsp:cNvPr id="0" name=""/>
        <dsp:cNvSpPr/>
      </dsp:nvSpPr>
      <dsp:spPr>
        <a:xfrm>
          <a:off x="439811" y="3006416"/>
          <a:ext cx="109152" cy="531722"/>
        </a:xfrm>
        <a:custGeom>
          <a:avLst/>
          <a:gdLst/>
          <a:ahLst/>
          <a:cxnLst/>
          <a:rect l="0" t="0" r="0" b="0"/>
          <a:pathLst>
            <a:path>
              <a:moveTo>
                <a:pt x="0" y="0"/>
              </a:moveTo>
              <a:lnTo>
                <a:pt x="54576" y="0"/>
              </a:lnTo>
              <a:lnTo>
                <a:pt x="54576" y="531722"/>
              </a:lnTo>
              <a:lnTo>
                <a:pt x="109152" y="531722"/>
              </a:lnTo>
            </a:path>
          </a:pathLst>
        </a:custGeom>
        <a:noFill/>
        <a:ln w="25400" cap="flat" cmpd="sng" algn="ctr">
          <a:solidFill>
            <a:schemeClr val="accent2">
              <a:tint val="9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480818" y="3258707"/>
        <a:ext cx="27140" cy="27140"/>
      </dsp:txXfrm>
    </dsp:sp>
    <dsp:sp modelId="{5B5DC412-EBFD-4B07-9DF2-FFB1D5B4C1F4}">
      <dsp:nvSpPr>
        <dsp:cNvPr id="0" name=""/>
        <dsp:cNvSpPr/>
      </dsp:nvSpPr>
      <dsp:spPr>
        <a:xfrm>
          <a:off x="439811" y="2808438"/>
          <a:ext cx="109152" cy="197977"/>
        </a:xfrm>
        <a:custGeom>
          <a:avLst/>
          <a:gdLst/>
          <a:ahLst/>
          <a:cxnLst/>
          <a:rect l="0" t="0" r="0" b="0"/>
          <a:pathLst>
            <a:path>
              <a:moveTo>
                <a:pt x="0" y="197977"/>
              </a:moveTo>
              <a:lnTo>
                <a:pt x="54576" y="197977"/>
              </a:lnTo>
              <a:lnTo>
                <a:pt x="54576" y="0"/>
              </a:lnTo>
              <a:lnTo>
                <a:pt x="109152" y="0"/>
              </a:lnTo>
            </a:path>
          </a:pathLst>
        </a:custGeom>
        <a:noFill/>
        <a:ln w="25400" cap="flat" cmpd="sng" algn="ctr">
          <a:solidFill>
            <a:schemeClr val="accent2">
              <a:tint val="9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488736" y="2901775"/>
        <a:ext cx="11303" cy="11303"/>
      </dsp:txXfrm>
    </dsp:sp>
    <dsp:sp modelId="{EAA08A9E-F1EE-4B05-8075-ECE1C3D502FE}">
      <dsp:nvSpPr>
        <dsp:cNvPr id="0" name=""/>
        <dsp:cNvSpPr/>
      </dsp:nvSpPr>
      <dsp:spPr>
        <a:xfrm>
          <a:off x="439811" y="2078738"/>
          <a:ext cx="109152" cy="927677"/>
        </a:xfrm>
        <a:custGeom>
          <a:avLst/>
          <a:gdLst/>
          <a:ahLst/>
          <a:cxnLst/>
          <a:rect l="0" t="0" r="0" b="0"/>
          <a:pathLst>
            <a:path>
              <a:moveTo>
                <a:pt x="0" y="927677"/>
              </a:moveTo>
              <a:lnTo>
                <a:pt x="54576" y="927677"/>
              </a:lnTo>
              <a:lnTo>
                <a:pt x="54576" y="0"/>
              </a:lnTo>
              <a:lnTo>
                <a:pt x="109152" y="0"/>
              </a:lnTo>
            </a:path>
          </a:pathLst>
        </a:custGeom>
        <a:noFill/>
        <a:ln w="25400" cap="flat" cmpd="sng" algn="ctr">
          <a:solidFill>
            <a:schemeClr val="accent2">
              <a:tint val="9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471036" y="2519225"/>
        <a:ext cx="46703" cy="46703"/>
      </dsp:txXfrm>
    </dsp:sp>
    <dsp:sp modelId="{4406A7D0-C79D-42AE-9775-B69F82D92E7C}">
      <dsp:nvSpPr>
        <dsp:cNvPr id="0" name=""/>
        <dsp:cNvSpPr/>
      </dsp:nvSpPr>
      <dsp:spPr>
        <a:xfrm>
          <a:off x="439811" y="1349038"/>
          <a:ext cx="109152" cy="1657377"/>
        </a:xfrm>
        <a:custGeom>
          <a:avLst/>
          <a:gdLst/>
          <a:ahLst/>
          <a:cxnLst/>
          <a:rect l="0" t="0" r="0" b="0"/>
          <a:pathLst>
            <a:path>
              <a:moveTo>
                <a:pt x="0" y="1657377"/>
              </a:moveTo>
              <a:lnTo>
                <a:pt x="54576" y="1657377"/>
              </a:lnTo>
              <a:lnTo>
                <a:pt x="54576" y="0"/>
              </a:lnTo>
              <a:lnTo>
                <a:pt x="109152" y="0"/>
              </a:lnTo>
            </a:path>
          </a:pathLst>
        </a:custGeom>
        <a:noFill/>
        <a:ln w="25400" cap="flat" cmpd="sng" algn="ctr">
          <a:solidFill>
            <a:schemeClr val="accent2">
              <a:tint val="9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ru-RU" sz="600" kern="1200"/>
        </a:p>
      </dsp:txBody>
      <dsp:txXfrm>
        <a:off x="452864" y="2136203"/>
        <a:ext cx="83048" cy="83048"/>
      </dsp:txXfrm>
    </dsp:sp>
    <dsp:sp modelId="{445F8EF0-A6F9-43E8-B455-6628C75A7FBA}">
      <dsp:nvSpPr>
        <dsp:cNvPr id="0" name=""/>
        <dsp:cNvSpPr/>
      </dsp:nvSpPr>
      <dsp:spPr>
        <a:xfrm>
          <a:off x="439811" y="619338"/>
          <a:ext cx="109152" cy="2387077"/>
        </a:xfrm>
        <a:custGeom>
          <a:avLst/>
          <a:gdLst/>
          <a:ahLst/>
          <a:cxnLst/>
          <a:rect l="0" t="0" r="0" b="0"/>
          <a:pathLst>
            <a:path>
              <a:moveTo>
                <a:pt x="0" y="2387077"/>
              </a:moveTo>
              <a:lnTo>
                <a:pt x="54576" y="2387077"/>
              </a:lnTo>
              <a:lnTo>
                <a:pt x="54576" y="0"/>
              </a:lnTo>
              <a:lnTo>
                <a:pt x="109152" y="0"/>
              </a:lnTo>
            </a:path>
          </a:pathLst>
        </a:custGeom>
        <a:noFill/>
        <a:ln w="25400" cap="flat" cmpd="sng" algn="ctr">
          <a:solidFill>
            <a:schemeClr val="accent2">
              <a:tint val="9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ru-RU" sz="900" kern="1200"/>
        </a:p>
      </dsp:txBody>
      <dsp:txXfrm>
        <a:off x="434648" y="1753138"/>
        <a:ext cx="119478" cy="119478"/>
      </dsp:txXfrm>
    </dsp:sp>
    <dsp:sp modelId="{D3244C9F-3C88-4493-A43B-A2D6B10D59C1}">
      <dsp:nvSpPr>
        <dsp:cNvPr id="0" name=""/>
        <dsp:cNvSpPr/>
      </dsp:nvSpPr>
      <dsp:spPr>
        <a:xfrm rot="16200000">
          <a:off x="-1950760" y="2786510"/>
          <a:ext cx="4341332" cy="439811"/>
        </a:xfrm>
        <a:prstGeom prst="rect">
          <a:avLst/>
        </a:prstGeom>
        <a:gradFill rotWithShape="0">
          <a:gsLst>
            <a:gs pos="0">
              <a:schemeClr val="accent2">
                <a:alpha val="80000"/>
                <a:hueOff val="0"/>
                <a:satOff val="0"/>
                <a:lumOff val="0"/>
                <a:alphaOff val="0"/>
                <a:shade val="51000"/>
                <a:satMod val="130000"/>
              </a:schemeClr>
            </a:gs>
            <a:gs pos="80000">
              <a:schemeClr val="accent2">
                <a:alpha val="80000"/>
                <a:hueOff val="0"/>
                <a:satOff val="0"/>
                <a:lumOff val="0"/>
                <a:alphaOff val="0"/>
                <a:shade val="93000"/>
                <a:satMod val="130000"/>
              </a:schemeClr>
            </a:gs>
            <a:gs pos="100000">
              <a:schemeClr val="accent2">
                <a:alpha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ru-RU" sz="2900" b="1" kern="1200" dirty="0" smtClean="0">
              <a:solidFill>
                <a:srgbClr val="C00000"/>
              </a:solidFill>
            </a:rPr>
            <a:t>Функции игры</a:t>
          </a:r>
          <a:endParaRPr lang="ru-RU" sz="2900" b="1" kern="1200" dirty="0">
            <a:solidFill>
              <a:srgbClr val="C00000"/>
            </a:solidFill>
          </a:endParaRPr>
        </a:p>
      </dsp:txBody>
      <dsp:txXfrm>
        <a:off x="-1950760" y="2786510"/>
        <a:ext cx="4341332" cy="439811"/>
      </dsp:txXfrm>
    </dsp:sp>
    <dsp:sp modelId="{56D892BA-8521-4045-B619-F3146A940E17}">
      <dsp:nvSpPr>
        <dsp:cNvPr id="0" name=""/>
        <dsp:cNvSpPr/>
      </dsp:nvSpPr>
      <dsp:spPr>
        <a:xfrm>
          <a:off x="548964" y="273426"/>
          <a:ext cx="8236011" cy="691824"/>
        </a:xfrm>
        <a:prstGeom prst="rect">
          <a:avLst/>
        </a:prstGeom>
        <a:gradFill rotWithShape="0">
          <a:gsLst>
            <a:gs pos="0">
              <a:schemeClr val="accent2">
                <a:alpha val="70000"/>
                <a:hueOff val="0"/>
                <a:satOff val="0"/>
                <a:lumOff val="0"/>
                <a:alphaOff val="0"/>
                <a:shade val="51000"/>
                <a:satMod val="130000"/>
              </a:schemeClr>
            </a:gs>
            <a:gs pos="80000">
              <a:schemeClr val="accent2">
                <a:alpha val="70000"/>
                <a:hueOff val="0"/>
                <a:satOff val="0"/>
                <a:lumOff val="0"/>
                <a:alphaOff val="0"/>
                <a:shade val="93000"/>
                <a:satMod val="130000"/>
              </a:schemeClr>
            </a:gs>
            <a:gs pos="100000">
              <a:schemeClr val="accent2">
                <a:alpha val="7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u="sng" kern="1200" dirty="0" smtClean="0"/>
            <a:t>развлекательная</a:t>
          </a:r>
          <a:r>
            <a:rPr lang="ru-RU" sz="1800" b="1" kern="1200" dirty="0" smtClean="0"/>
            <a:t> (это основная функция игры - развлечь, доставить довольствие, воодушевить, пробудить интерес);</a:t>
          </a:r>
          <a:endParaRPr lang="ru-RU" sz="1800" b="1" kern="1200" dirty="0"/>
        </a:p>
      </dsp:txBody>
      <dsp:txXfrm>
        <a:off x="548964" y="273426"/>
        <a:ext cx="8236011" cy="691824"/>
      </dsp:txXfrm>
    </dsp:sp>
    <dsp:sp modelId="{7004DF72-EE09-4E75-8108-626DB9F28F09}">
      <dsp:nvSpPr>
        <dsp:cNvPr id="0" name=""/>
        <dsp:cNvSpPr/>
      </dsp:nvSpPr>
      <dsp:spPr>
        <a:xfrm>
          <a:off x="548964" y="1003126"/>
          <a:ext cx="8236011" cy="691824"/>
        </a:xfrm>
        <a:prstGeom prst="rect">
          <a:avLst/>
        </a:prstGeom>
        <a:gradFill rotWithShape="0">
          <a:gsLst>
            <a:gs pos="0">
              <a:schemeClr val="accent2">
                <a:alpha val="70000"/>
                <a:hueOff val="0"/>
                <a:satOff val="0"/>
                <a:lumOff val="0"/>
                <a:alphaOff val="0"/>
                <a:shade val="51000"/>
                <a:satMod val="130000"/>
              </a:schemeClr>
            </a:gs>
            <a:gs pos="80000">
              <a:schemeClr val="accent2">
                <a:alpha val="70000"/>
                <a:hueOff val="0"/>
                <a:satOff val="0"/>
                <a:lumOff val="0"/>
                <a:alphaOff val="0"/>
                <a:shade val="93000"/>
                <a:satMod val="130000"/>
              </a:schemeClr>
            </a:gs>
            <a:gs pos="100000">
              <a:schemeClr val="accent2">
                <a:alpha val="7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u="sng" kern="1200" dirty="0" smtClean="0"/>
            <a:t>коммуникативная</a:t>
          </a:r>
          <a:r>
            <a:rPr lang="ru-RU" sz="1800" b="1" kern="1200" dirty="0" smtClean="0"/>
            <a:t>: освоение диалектики общения;</a:t>
          </a:r>
          <a:endParaRPr lang="ru-RU" sz="1800" kern="1200" dirty="0"/>
        </a:p>
      </dsp:txBody>
      <dsp:txXfrm>
        <a:off x="548964" y="1003126"/>
        <a:ext cx="8236011" cy="691824"/>
      </dsp:txXfrm>
    </dsp:sp>
    <dsp:sp modelId="{5D3F0B70-BFCB-4AA5-A245-8C7327A2F707}">
      <dsp:nvSpPr>
        <dsp:cNvPr id="0" name=""/>
        <dsp:cNvSpPr/>
      </dsp:nvSpPr>
      <dsp:spPr>
        <a:xfrm>
          <a:off x="548964" y="1732826"/>
          <a:ext cx="8236011" cy="691824"/>
        </a:xfrm>
        <a:prstGeom prst="rect">
          <a:avLst/>
        </a:prstGeom>
        <a:gradFill rotWithShape="0">
          <a:gsLst>
            <a:gs pos="0">
              <a:schemeClr val="accent2">
                <a:alpha val="70000"/>
                <a:hueOff val="0"/>
                <a:satOff val="0"/>
                <a:lumOff val="0"/>
                <a:alphaOff val="0"/>
                <a:shade val="51000"/>
                <a:satMod val="130000"/>
              </a:schemeClr>
            </a:gs>
            <a:gs pos="80000">
              <a:schemeClr val="accent2">
                <a:alpha val="70000"/>
                <a:hueOff val="0"/>
                <a:satOff val="0"/>
                <a:lumOff val="0"/>
                <a:alphaOff val="0"/>
                <a:shade val="93000"/>
                <a:satMod val="130000"/>
              </a:schemeClr>
            </a:gs>
            <a:gs pos="100000">
              <a:schemeClr val="accent2">
                <a:alpha val="7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u="sng" kern="1200" dirty="0" smtClean="0"/>
            <a:t>самореализация</a:t>
          </a:r>
          <a:r>
            <a:rPr lang="ru-RU" sz="1800" b="1" kern="1200" dirty="0" smtClean="0"/>
            <a:t> в игре как полигоне человеческой практики</a:t>
          </a:r>
          <a:r>
            <a:rPr lang="ru-RU" sz="1800" kern="1200" dirty="0" smtClean="0"/>
            <a:t>;</a:t>
          </a:r>
          <a:endParaRPr lang="ru-RU" sz="1800" kern="1200" dirty="0"/>
        </a:p>
      </dsp:txBody>
      <dsp:txXfrm>
        <a:off x="548964" y="1732826"/>
        <a:ext cx="8236011" cy="691824"/>
      </dsp:txXfrm>
    </dsp:sp>
    <dsp:sp modelId="{6F296580-3B87-4802-B5DB-A2FC8330236C}">
      <dsp:nvSpPr>
        <dsp:cNvPr id="0" name=""/>
        <dsp:cNvSpPr/>
      </dsp:nvSpPr>
      <dsp:spPr>
        <a:xfrm>
          <a:off x="548964" y="2462526"/>
          <a:ext cx="8236011" cy="691824"/>
        </a:xfrm>
        <a:prstGeom prst="rect">
          <a:avLst/>
        </a:prstGeom>
        <a:gradFill rotWithShape="0">
          <a:gsLst>
            <a:gs pos="0">
              <a:schemeClr val="accent2">
                <a:alpha val="70000"/>
                <a:hueOff val="0"/>
                <a:satOff val="0"/>
                <a:lumOff val="0"/>
                <a:alphaOff val="0"/>
                <a:shade val="51000"/>
                <a:satMod val="130000"/>
              </a:schemeClr>
            </a:gs>
            <a:gs pos="80000">
              <a:schemeClr val="accent2">
                <a:alpha val="70000"/>
                <a:hueOff val="0"/>
                <a:satOff val="0"/>
                <a:lumOff val="0"/>
                <a:alphaOff val="0"/>
                <a:shade val="93000"/>
                <a:satMod val="130000"/>
              </a:schemeClr>
            </a:gs>
            <a:gs pos="100000">
              <a:schemeClr val="accent2">
                <a:alpha val="7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u="sng" kern="1200" dirty="0" err="1" smtClean="0"/>
            <a:t>игротерапевтическая</a:t>
          </a:r>
          <a:r>
            <a:rPr lang="ru-RU" sz="1800" b="1" kern="1200" dirty="0" smtClean="0"/>
            <a:t>: преодоление различных трудностей, возникающих в других видах жизнедеятельности;</a:t>
          </a:r>
          <a:endParaRPr lang="ru-RU" sz="1800" kern="1200" dirty="0"/>
        </a:p>
      </dsp:txBody>
      <dsp:txXfrm>
        <a:off x="548964" y="2462526"/>
        <a:ext cx="8236011" cy="691824"/>
      </dsp:txXfrm>
    </dsp:sp>
    <dsp:sp modelId="{D4855F9F-524E-4656-AC6A-B4FC31E98201}">
      <dsp:nvSpPr>
        <dsp:cNvPr id="0" name=""/>
        <dsp:cNvSpPr/>
      </dsp:nvSpPr>
      <dsp:spPr>
        <a:xfrm>
          <a:off x="548964" y="3192226"/>
          <a:ext cx="8236011" cy="691824"/>
        </a:xfrm>
        <a:prstGeom prst="rect">
          <a:avLst/>
        </a:prstGeom>
        <a:gradFill rotWithShape="0">
          <a:gsLst>
            <a:gs pos="0">
              <a:schemeClr val="accent2">
                <a:alpha val="70000"/>
                <a:hueOff val="0"/>
                <a:satOff val="0"/>
                <a:lumOff val="0"/>
                <a:alphaOff val="0"/>
                <a:shade val="51000"/>
                <a:satMod val="130000"/>
              </a:schemeClr>
            </a:gs>
            <a:gs pos="80000">
              <a:schemeClr val="accent2">
                <a:alpha val="70000"/>
                <a:hueOff val="0"/>
                <a:satOff val="0"/>
                <a:lumOff val="0"/>
                <a:alphaOff val="0"/>
                <a:shade val="93000"/>
                <a:satMod val="130000"/>
              </a:schemeClr>
            </a:gs>
            <a:gs pos="100000">
              <a:schemeClr val="accent2">
                <a:alpha val="7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u="sng" kern="1200" dirty="0" smtClean="0"/>
            <a:t>диагностическая:</a:t>
          </a:r>
          <a:r>
            <a:rPr lang="ru-RU" sz="1800" b="1" kern="1200" dirty="0" smtClean="0"/>
            <a:t> выявление отклонений от нормативного поведения, самопознание в процессе игры;</a:t>
          </a:r>
          <a:endParaRPr lang="ru-RU" sz="1800" kern="1200" dirty="0"/>
        </a:p>
      </dsp:txBody>
      <dsp:txXfrm>
        <a:off x="548964" y="3192226"/>
        <a:ext cx="8236011" cy="691824"/>
      </dsp:txXfrm>
    </dsp:sp>
    <dsp:sp modelId="{F127CE88-DA22-4B90-86E4-86960A159116}">
      <dsp:nvSpPr>
        <dsp:cNvPr id="0" name=""/>
        <dsp:cNvSpPr/>
      </dsp:nvSpPr>
      <dsp:spPr>
        <a:xfrm>
          <a:off x="548964" y="3921926"/>
          <a:ext cx="8236011" cy="691824"/>
        </a:xfrm>
        <a:prstGeom prst="rect">
          <a:avLst/>
        </a:prstGeom>
        <a:gradFill rotWithShape="0">
          <a:gsLst>
            <a:gs pos="0">
              <a:schemeClr val="accent2">
                <a:alpha val="70000"/>
                <a:hueOff val="0"/>
                <a:satOff val="0"/>
                <a:lumOff val="0"/>
                <a:alphaOff val="0"/>
                <a:shade val="51000"/>
                <a:satMod val="130000"/>
              </a:schemeClr>
            </a:gs>
            <a:gs pos="80000">
              <a:schemeClr val="accent2">
                <a:alpha val="70000"/>
                <a:hueOff val="0"/>
                <a:satOff val="0"/>
                <a:lumOff val="0"/>
                <a:alphaOff val="0"/>
                <a:shade val="93000"/>
                <a:satMod val="130000"/>
              </a:schemeClr>
            </a:gs>
            <a:gs pos="100000">
              <a:schemeClr val="accent2">
                <a:alpha val="7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kern="1200" dirty="0" smtClean="0"/>
            <a:t>функция </a:t>
          </a:r>
          <a:r>
            <a:rPr lang="ru-RU" sz="1800" b="1" u="sng" kern="1200" dirty="0" smtClean="0"/>
            <a:t>коррекции:</a:t>
          </a:r>
          <a:r>
            <a:rPr lang="ru-RU" sz="1800" b="1" kern="1200" dirty="0" smtClean="0"/>
            <a:t> внесение позитивных изменений в структуру личностных показателей;</a:t>
          </a:r>
          <a:endParaRPr lang="ru-RU" sz="1800" kern="1200" dirty="0"/>
        </a:p>
      </dsp:txBody>
      <dsp:txXfrm>
        <a:off x="548964" y="3921926"/>
        <a:ext cx="8236011" cy="691824"/>
      </dsp:txXfrm>
    </dsp:sp>
    <dsp:sp modelId="{168A1FE8-BBF0-454B-A771-F7BF014A633C}">
      <dsp:nvSpPr>
        <dsp:cNvPr id="0" name=""/>
        <dsp:cNvSpPr/>
      </dsp:nvSpPr>
      <dsp:spPr>
        <a:xfrm>
          <a:off x="548964" y="4651626"/>
          <a:ext cx="8236011" cy="691824"/>
        </a:xfrm>
        <a:prstGeom prst="rect">
          <a:avLst/>
        </a:prstGeom>
        <a:gradFill rotWithShape="0">
          <a:gsLst>
            <a:gs pos="0">
              <a:schemeClr val="accent2">
                <a:alpha val="70000"/>
                <a:hueOff val="0"/>
                <a:satOff val="0"/>
                <a:lumOff val="0"/>
                <a:alphaOff val="0"/>
                <a:shade val="51000"/>
                <a:satMod val="130000"/>
              </a:schemeClr>
            </a:gs>
            <a:gs pos="80000">
              <a:schemeClr val="accent2">
                <a:alpha val="70000"/>
                <a:hueOff val="0"/>
                <a:satOff val="0"/>
                <a:lumOff val="0"/>
                <a:alphaOff val="0"/>
                <a:shade val="93000"/>
                <a:satMod val="130000"/>
              </a:schemeClr>
            </a:gs>
            <a:gs pos="100000">
              <a:schemeClr val="accent2">
                <a:alpha val="7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u="sng" kern="1200" dirty="0" smtClean="0"/>
            <a:t>межнациональная </a:t>
          </a:r>
          <a:r>
            <a:rPr lang="ru-RU" sz="1800" b="1" kern="1200" dirty="0" smtClean="0"/>
            <a:t>коммуникация: усвоение единых для всех людей социально-культурных ценностей;</a:t>
          </a:r>
          <a:endParaRPr lang="ru-RU" sz="1800" kern="1200" dirty="0"/>
        </a:p>
      </dsp:txBody>
      <dsp:txXfrm>
        <a:off x="548964" y="4651626"/>
        <a:ext cx="8236011" cy="691824"/>
      </dsp:txXfrm>
    </dsp:sp>
    <dsp:sp modelId="{1C4C2B21-B200-48E1-8771-DD58455A0698}">
      <dsp:nvSpPr>
        <dsp:cNvPr id="0" name=""/>
        <dsp:cNvSpPr/>
      </dsp:nvSpPr>
      <dsp:spPr>
        <a:xfrm>
          <a:off x="548964" y="5284839"/>
          <a:ext cx="8236011" cy="691824"/>
        </a:xfrm>
        <a:prstGeom prst="rect">
          <a:avLst/>
        </a:prstGeom>
        <a:gradFill rotWithShape="0">
          <a:gsLst>
            <a:gs pos="0">
              <a:schemeClr val="accent2">
                <a:alpha val="70000"/>
                <a:hueOff val="0"/>
                <a:satOff val="0"/>
                <a:lumOff val="0"/>
                <a:alphaOff val="0"/>
                <a:shade val="51000"/>
                <a:satMod val="130000"/>
              </a:schemeClr>
            </a:gs>
            <a:gs pos="80000">
              <a:schemeClr val="accent2">
                <a:alpha val="70000"/>
                <a:hueOff val="0"/>
                <a:satOff val="0"/>
                <a:lumOff val="0"/>
                <a:alphaOff val="0"/>
                <a:shade val="93000"/>
                <a:satMod val="130000"/>
              </a:schemeClr>
            </a:gs>
            <a:gs pos="100000">
              <a:schemeClr val="accent2">
                <a:alpha val="7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kern="1200" dirty="0" smtClean="0"/>
            <a:t>функция </a:t>
          </a:r>
          <a:r>
            <a:rPr lang="ru-RU" sz="1800" b="1" u="sng" kern="1200" dirty="0" smtClean="0"/>
            <a:t>социализации</a:t>
          </a:r>
          <a:r>
            <a:rPr lang="ru-RU" sz="1800" b="1" kern="1200" dirty="0" smtClean="0"/>
            <a:t>: включение в систему общественных отношений, усвоение норм человеческого общежития.</a:t>
          </a:r>
          <a:endParaRPr lang="ru-RU" sz="1800" b="1" kern="1200" dirty="0"/>
        </a:p>
      </dsp:txBody>
      <dsp:txXfrm>
        <a:off x="548964" y="5284839"/>
        <a:ext cx="8236011" cy="6918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F85D0D-A90F-4132-A8D1-90B156F1EDFF}">
      <dsp:nvSpPr>
        <dsp:cNvPr id="0" name=""/>
        <dsp:cNvSpPr/>
      </dsp:nvSpPr>
      <dsp:spPr>
        <a:xfrm>
          <a:off x="-4640106" y="-711366"/>
          <a:ext cx="5527188" cy="5527188"/>
        </a:xfrm>
        <a:prstGeom prst="blockArc">
          <a:avLst>
            <a:gd name="adj1" fmla="val 18900000"/>
            <a:gd name="adj2" fmla="val 2700000"/>
            <a:gd name="adj3" fmla="val 391"/>
          </a:avLst>
        </a:prstGeom>
        <a:noFill/>
        <a:ln w="25400" cap="flat" cmpd="sng" algn="ctr">
          <a:solidFill>
            <a:schemeClr val="accent2">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96A0307-6D15-4D2C-9A74-DF1921F6AABC}">
      <dsp:nvSpPr>
        <dsp:cNvPr id="0" name=""/>
        <dsp:cNvSpPr/>
      </dsp:nvSpPr>
      <dsp:spPr>
        <a:xfrm>
          <a:off x="464619" y="315550"/>
          <a:ext cx="7709154" cy="631429"/>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01197" tIns="50800" rIns="50800" bIns="50800" numCol="1" spcCol="1270" anchor="ctr" anchorCtr="0">
          <a:noAutofit/>
        </a:bodyPr>
        <a:lstStyle/>
        <a:p>
          <a:pPr lvl="0" algn="l" defTabSz="889000">
            <a:lnSpc>
              <a:spcPct val="90000"/>
            </a:lnSpc>
            <a:spcBef>
              <a:spcPct val="0"/>
            </a:spcBef>
            <a:spcAft>
              <a:spcPct val="35000"/>
            </a:spcAft>
          </a:pPr>
          <a:r>
            <a:rPr lang="ru-RU" sz="2000" b="1" kern="1200" dirty="0" smtClean="0"/>
            <a:t>Целеполагание</a:t>
          </a:r>
          <a:endParaRPr lang="ru-RU" sz="2000" b="1" kern="1200" dirty="0"/>
        </a:p>
      </dsp:txBody>
      <dsp:txXfrm>
        <a:off x="464619" y="315550"/>
        <a:ext cx="7709154" cy="631429"/>
      </dsp:txXfrm>
    </dsp:sp>
    <dsp:sp modelId="{A3A0015E-4688-4311-AF23-C41D62A411E7}">
      <dsp:nvSpPr>
        <dsp:cNvPr id="0" name=""/>
        <dsp:cNvSpPr/>
      </dsp:nvSpPr>
      <dsp:spPr>
        <a:xfrm>
          <a:off x="69976" y="236621"/>
          <a:ext cx="789286" cy="789286"/>
        </a:xfrm>
        <a:prstGeom prst="ellipse">
          <a:avLst/>
        </a:prstGeom>
        <a:solidFill>
          <a:schemeClr val="accent6">
            <a:lumMod val="20000"/>
            <a:lumOff val="80000"/>
          </a:schemeClr>
        </a:solidFill>
        <a:ln w="28575" cap="flat" cmpd="sng" algn="ctr">
          <a:solidFill>
            <a:srgbClr val="C00000"/>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0F25CCBA-B12A-4B60-ADAF-739C32C20D4A}">
      <dsp:nvSpPr>
        <dsp:cNvPr id="0" name=""/>
        <dsp:cNvSpPr/>
      </dsp:nvSpPr>
      <dsp:spPr>
        <a:xfrm>
          <a:off x="826632" y="1262859"/>
          <a:ext cx="7347141" cy="631429"/>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01197" tIns="50800" rIns="50800" bIns="50800" numCol="1" spcCol="1270" anchor="ctr" anchorCtr="0">
          <a:noAutofit/>
        </a:bodyPr>
        <a:lstStyle/>
        <a:p>
          <a:pPr lvl="0" algn="l" defTabSz="889000">
            <a:lnSpc>
              <a:spcPct val="90000"/>
            </a:lnSpc>
            <a:spcBef>
              <a:spcPct val="0"/>
            </a:spcBef>
            <a:spcAft>
              <a:spcPct val="35000"/>
            </a:spcAft>
          </a:pPr>
          <a:r>
            <a:rPr lang="ru-RU" sz="2000" b="1" kern="1200" dirty="0" smtClean="0"/>
            <a:t>Планирование</a:t>
          </a:r>
          <a:endParaRPr lang="ru-RU" sz="2000" b="1" kern="1200" dirty="0"/>
        </a:p>
      </dsp:txBody>
      <dsp:txXfrm>
        <a:off x="826632" y="1262859"/>
        <a:ext cx="7347141" cy="631429"/>
      </dsp:txXfrm>
    </dsp:sp>
    <dsp:sp modelId="{E15C50F2-6E84-485C-BEE0-9FC12863A4ED}">
      <dsp:nvSpPr>
        <dsp:cNvPr id="0" name=""/>
        <dsp:cNvSpPr/>
      </dsp:nvSpPr>
      <dsp:spPr>
        <a:xfrm>
          <a:off x="431989" y="1183930"/>
          <a:ext cx="789286" cy="789286"/>
        </a:xfrm>
        <a:prstGeom prst="ellipse">
          <a:avLst/>
        </a:prstGeom>
        <a:solidFill>
          <a:schemeClr val="accent6">
            <a:lumMod val="20000"/>
            <a:lumOff val="80000"/>
          </a:schemeClr>
        </a:solidFill>
        <a:ln w="28575" cap="flat" cmpd="sng" algn="ctr">
          <a:solidFill>
            <a:srgbClr val="C00000"/>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CCE80962-5FAE-4770-B7DD-6730155ABBCC}">
      <dsp:nvSpPr>
        <dsp:cNvPr id="0" name=""/>
        <dsp:cNvSpPr/>
      </dsp:nvSpPr>
      <dsp:spPr>
        <a:xfrm>
          <a:off x="826632" y="2210167"/>
          <a:ext cx="7347141" cy="631429"/>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01197" tIns="50800" rIns="50800" bIns="50800" numCol="1" spcCol="1270" anchor="ctr" anchorCtr="0">
          <a:noAutofit/>
        </a:bodyPr>
        <a:lstStyle/>
        <a:p>
          <a:pPr lvl="0" algn="l" defTabSz="889000">
            <a:lnSpc>
              <a:spcPct val="90000"/>
            </a:lnSpc>
            <a:spcBef>
              <a:spcPct val="0"/>
            </a:spcBef>
            <a:spcAft>
              <a:spcPct val="35000"/>
            </a:spcAft>
          </a:pPr>
          <a:r>
            <a:rPr lang="ru-RU" sz="2000" b="1" kern="1200" dirty="0" smtClean="0"/>
            <a:t>Реализация цели</a:t>
          </a:r>
          <a:endParaRPr lang="ru-RU" sz="2000" b="1" kern="1200" dirty="0"/>
        </a:p>
      </dsp:txBody>
      <dsp:txXfrm>
        <a:off x="826632" y="2210167"/>
        <a:ext cx="7347141" cy="631429"/>
      </dsp:txXfrm>
    </dsp:sp>
    <dsp:sp modelId="{2D4F51E8-BBBC-4729-A901-ADCC759FFFA5}">
      <dsp:nvSpPr>
        <dsp:cNvPr id="0" name=""/>
        <dsp:cNvSpPr/>
      </dsp:nvSpPr>
      <dsp:spPr>
        <a:xfrm>
          <a:off x="431989" y="2131238"/>
          <a:ext cx="789286" cy="789286"/>
        </a:xfrm>
        <a:prstGeom prst="ellipse">
          <a:avLst/>
        </a:prstGeom>
        <a:solidFill>
          <a:schemeClr val="accent6">
            <a:lumMod val="20000"/>
            <a:lumOff val="80000"/>
          </a:schemeClr>
        </a:solidFill>
        <a:ln w="28575" cap="flat" cmpd="sng" algn="ctr">
          <a:solidFill>
            <a:srgbClr val="C00000"/>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DB37FE4C-A08B-4B62-B1E0-20A3ADFBFC44}">
      <dsp:nvSpPr>
        <dsp:cNvPr id="0" name=""/>
        <dsp:cNvSpPr/>
      </dsp:nvSpPr>
      <dsp:spPr>
        <a:xfrm>
          <a:off x="464619" y="3157475"/>
          <a:ext cx="7709154" cy="631429"/>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01197" tIns="50800" rIns="50800" bIns="50800" numCol="1" spcCol="1270" anchor="ctr" anchorCtr="0">
          <a:noAutofit/>
        </a:bodyPr>
        <a:lstStyle/>
        <a:p>
          <a:pPr lvl="0" algn="l" defTabSz="889000">
            <a:lnSpc>
              <a:spcPct val="90000"/>
            </a:lnSpc>
            <a:spcBef>
              <a:spcPct val="0"/>
            </a:spcBef>
            <a:spcAft>
              <a:spcPct val="35000"/>
            </a:spcAft>
          </a:pPr>
          <a:r>
            <a:rPr lang="ru-RU" sz="2000" b="1" kern="1200" dirty="0" smtClean="0"/>
            <a:t>анализ результатов, в которых личность полностью реализует себя как субъект</a:t>
          </a:r>
          <a:endParaRPr lang="ru-RU" sz="2000" b="1" kern="1200" dirty="0"/>
        </a:p>
      </dsp:txBody>
      <dsp:txXfrm>
        <a:off x="464619" y="3157475"/>
        <a:ext cx="7709154" cy="631429"/>
      </dsp:txXfrm>
    </dsp:sp>
    <dsp:sp modelId="{23C5BF26-ADB6-4C1E-B7A5-1BD2061EF37F}">
      <dsp:nvSpPr>
        <dsp:cNvPr id="0" name=""/>
        <dsp:cNvSpPr/>
      </dsp:nvSpPr>
      <dsp:spPr>
        <a:xfrm>
          <a:off x="69976" y="3078547"/>
          <a:ext cx="789286" cy="789286"/>
        </a:xfrm>
        <a:prstGeom prst="ellipse">
          <a:avLst/>
        </a:prstGeom>
        <a:solidFill>
          <a:schemeClr val="accent6">
            <a:lumMod val="20000"/>
            <a:lumOff val="80000"/>
          </a:schemeClr>
        </a:solidFill>
        <a:ln w="28575" cap="flat" cmpd="sng" algn="ctr">
          <a:solidFill>
            <a:srgbClr val="C00000"/>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6579EF-EBB0-40CF-9184-6853C5AF82A5}">
      <dsp:nvSpPr>
        <dsp:cNvPr id="0" name=""/>
        <dsp:cNvSpPr/>
      </dsp:nvSpPr>
      <dsp:spPr>
        <a:xfrm>
          <a:off x="2376260" y="100614"/>
          <a:ext cx="4036836" cy="1469344"/>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ru-RU" sz="1100" b="1" kern="1200" dirty="0" smtClean="0"/>
            <a:t>Эмоциональный блок игр</a:t>
          </a:r>
          <a:r>
            <a:rPr lang="ru-RU" sz="1100" kern="1200" dirty="0" smtClean="0"/>
            <a:t>.  Цель – профилактика </a:t>
          </a:r>
          <a:r>
            <a:rPr lang="ru-RU" sz="1100" kern="1200" dirty="0" err="1" smtClean="0"/>
            <a:t>психоматических</a:t>
          </a:r>
          <a:r>
            <a:rPr lang="ru-RU" sz="1100" kern="1200" dirty="0" smtClean="0"/>
            <a:t> заболеваний, активизация внутренних процессов у детей  с заниженной самооценкой, формирование эмоциональной </a:t>
          </a:r>
          <a:r>
            <a:rPr lang="ru-RU" sz="1100" kern="1200" dirty="0" err="1" smtClean="0"/>
            <a:t>децентрации</a:t>
          </a:r>
          <a:r>
            <a:rPr lang="ru-RU" sz="1100" kern="1200" dirty="0" smtClean="0"/>
            <a:t>, нарушения в развитии которой могут приводить прежде всего к трудностям в общении со сверстниками и взрослыми.</a:t>
          </a:r>
          <a:endParaRPr lang="ru-RU" sz="1100" kern="1200" dirty="0"/>
        </a:p>
      </dsp:txBody>
      <dsp:txXfrm>
        <a:off x="2447987" y="172341"/>
        <a:ext cx="3893382" cy="1325890"/>
      </dsp:txXfrm>
    </dsp:sp>
    <dsp:sp modelId="{12A49209-4649-49C5-B08A-139374443171}">
      <dsp:nvSpPr>
        <dsp:cNvPr id="0" name=""/>
        <dsp:cNvSpPr/>
      </dsp:nvSpPr>
      <dsp:spPr>
        <a:xfrm>
          <a:off x="1920997" y="1179799"/>
          <a:ext cx="4386782" cy="4386782"/>
        </a:xfrm>
        <a:custGeom>
          <a:avLst/>
          <a:gdLst/>
          <a:ahLst/>
          <a:cxnLst/>
          <a:rect l="0" t="0" r="0" b="0"/>
          <a:pathLst>
            <a:path>
              <a:moveTo>
                <a:pt x="3443680" y="391242"/>
              </a:moveTo>
              <a:arcTo wR="2193391" hR="2193391" stAng="18285122" swAng="291901"/>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1061C50-567F-43EE-BF60-6E9D6E432770}">
      <dsp:nvSpPr>
        <dsp:cNvPr id="0" name=""/>
        <dsp:cNvSpPr/>
      </dsp:nvSpPr>
      <dsp:spPr>
        <a:xfrm>
          <a:off x="4464493" y="1684781"/>
          <a:ext cx="4036836" cy="1469344"/>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ru-RU" sz="1100" b="1" kern="1200" dirty="0" smtClean="0"/>
            <a:t>Поведенческий блок</a:t>
          </a:r>
          <a:r>
            <a:rPr lang="ru-RU" sz="1100" kern="1200" dirty="0" smtClean="0"/>
            <a:t>. Цель – преодоление негативных эмоциональных состояний: импульсивности, нетерпеливости, агрессивности, эгоцентризма, двигательной и эмоциональной сверх активности.</a:t>
          </a:r>
          <a:endParaRPr lang="ru-RU" sz="1100" kern="1200" dirty="0"/>
        </a:p>
      </dsp:txBody>
      <dsp:txXfrm>
        <a:off x="4536220" y="1756508"/>
        <a:ext cx="3893382" cy="1325890"/>
      </dsp:txXfrm>
    </dsp:sp>
    <dsp:sp modelId="{787A6D0C-2EBD-49B9-ADFD-6882861AD984}">
      <dsp:nvSpPr>
        <dsp:cNvPr id="0" name=""/>
        <dsp:cNvSpPr/>
      </dsp:nvSpPr>
      <dsp:spPr>
        <a:xfrm>
          <a:off x="3573470" y="3034773"/>
          <a:ext cx="4386782" cy="4386782"/>
        </a:xfrm>
        <a:custGeom>
          <a:avLst/>
          <a:gdLst/>
          <a:ahLst/>
          <a:cxnLst/>
          <a:rect l="0" t="0" r="0" b="0"/>
          <a:pathLst>
            <a:path>
              <a:moveTo>
                <a:pt x="2912535" y="121243"/>
              </a:moveTo>
              <a:arcTo wR="2193391" hR="2193391" stAng="17348368" swAng="891580"/>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E121AAE-B52B-49D2-9550-6065FDDDDC7F}">
      <dsp:nvSpPr>
        <dsp:cNvPr id="0" name=""/>
        <dsp:cNvSpPr/>
      </dsp:nvSpPr>
      <dsp:spPr>
        <a:xfrm>
          <a:off x="4680526" y="3412984"/>
          <a:ext cx="4036836" cy="1469344"/>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ru-RU" sz="1100" b="1" kern="1200" dirty="0" err="1" smtClean="0"/>
            <a:t>Релаксационно</a:t>
          </a:r>
          <a:r>
            <a:rPr lang="ru-RU" sz="1100" b="1" kern="1200" dirty="0" smtClean="0"/>
            <a:t>-терапевтический</a:t>
          </a:r>
          <a:r>
            <a:rPr lang="ru-RU" sz="1100" kern="1200" dirty="0" smtClean="0"/>
            <a:t>. Этот блок включает в себя игры и игровые упражнения, направленные на снятие внутреннего напряжения, ощущение мышечного тонуса, укрепление позвоночника, развитие сосредоточенности над внутренними процессами на себе, как на части космоса, игры, оказывающие гипнотическое воздействие, результатом которого является психическая и физическая релаксация.</a:t>
          </a:r>
          <a:endParaRPr lang="ru-RU" sz="1100" kern="1200" dirty="0"/>
        </a:p>
      </dsp:txBody>
      <dsp:txXfrm>
        <a:off x="4752253" y="3484711"/>
        <a:ext cx="3893382" cy="1325890"/>
      </dsp:txXfrm>
    </dsp:sp>
    <dsp:sp modelId="{1DA93E7A-1D62-4190-98EB-2106C4A0E7D3}">
      <dsp:nvSpPr>
        <dsp:cNvPr id="0" name=""/>
        <dsp:cNvSpPr/>
      </dsp:nvSpPr>
      <dsp:spPr>
        <a:xfrm>
          <a:off x="2202138" y="1256949"/>
          <a:ext cx="4386782" cy="4386782"/>
        </a:xfrm>
        <a:custGeom>
          <a:avLst/>
          <a:gdLst/>
          <a:ahLst/>
          <a:cxnLst/>
          <a:rect l="0" t="0" r="0" b="0"/>
          <a:pathLst>
            <a:path>
              <a:moveTo>
                <a:pt x="3832944" y="3650384"/>
              </a:moveTo>
              <a:arcTo wR="2193391" hR="2193391" stAng="2497559" swAng="5804892"/>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3FD3637-2CCF-452C-9B7C-B24EFDF30B2B}">
      <dsp:nvSpPr>
        <dsp:cNvPr id="0" name=""/>
        <dsp:cNvSpPr/>
      </dsp:nvSpPr>
      <dsp:spPr>
        <a:xfrm>
          <a:off x="71997" y="3412980"/>
          <a:ext cx="4036836" cy="1469344"/>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ru-RU" sz="1100" b="1" kern="1200" dirty="0" smtClean="0"/>
            <a:t>Коммуникативный блок</a:t>
          </a:r>
          <a:r>
            <a:rPr lang="ru-RU" sz="1100" kern="1200" dirty="0" smtClean="0"/>
            <a:t>. Этот блок рассматривает игру как средство социализации и ее коммуникативные функции. Цель – накопление опыта коллективных переживаний. Смысл игр этого блока состоит в том, чтобы почувствовать внутренний «ритм» другого человека и как можно полнее отразить его в своих действиях.</a:t>
          </a:r>
          <a:endParaRPr lang="ru-RU" sz="1100" kern="1200" dirty="0"/>
        </a:p>
      </dsp:txBody>
      <dsp:txXfrm>
        <a:off x="143724" y="3484707"/>
        <a:ext cx="3893382" cy="1325890"/>
      </dsp:txXfrm>
    </dsp:sp>
    <dsp:sp modelId="{BC0ACE1D-39F2-4CED-9FD6-A4A6FC53E3F9}">
      <dsp:nvSpPr>
        <dsp:cNvPr id="0" name=""/>
        <dsp:cNvSpPr/>
      </dsp:nvSpPr>
      <dsp:spPr>
        <a:xfrm>
          <a:off x="828065" y="3035134"/>
          <a:ext cx="4386782" cy="4386782"/>
        </a:xfrm>
        <a:custGeom>
          <a:avLst/>
          <a:gdLst/>
          <a:ahLst/>
          <a:cxnLst/>
          <a:rect l="0" t="0" r="0" b="0"/>
          <a:pathLst>
            <a:path>
              <a:moveTo>
                <a:pt x="967433" y="374602"/>
              </a:moveTo>
              <a:arcTo wR="2193391" hR="2193391" stAng="14161080" swAng="892281"/>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835607D-4121-46B5-B8E7-16415D18305F}">
      <dsp:nvSpPr>
        <dsp:cNvPr id="0" name=""/>
        <dsp:cNvSpPr/>
      </dsp:nvSpPr>
      <dsp:spPr>
        <a:xfrm>
          <a:off x="288030" y="1684782"/>
          <a:ext cx="4036836" cy="1469344"/>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ru-RU" sz="1100" b="1" kern="1200" dirty="0" smtClean="0"/>
            <a:t>Развлекательный блок</a:t>
          </a:r>
          <a:r>
            <a:rPr lang="ru-RU" sz="1100" kern="1200" dirty="0" smtClean="0"/>
            <a:t>. Цель – воспитание положительных эмоций, обеспечение чувства психологической защищенности через принципы </a:t>
          </a:r>
          <a:r>
            <a:rPr lang="ru-RU" sz="1100" kern="1200" dirty="0" err="1" smtClean="0"/>
            <a:t>игротерапии</a:t>
          </a:r>
          <a:r>
            <a:rPr lang="ru-RU" sz="1100" kern="1200" dirty="0" smtClean="0"/>
            <a:t>, развитие чувства доверия к окружающему миру, радости сосуществования, взаимодействия, общения и т.д.</a:t>
          </a:r>
          <a:endParaRPr lang="ru-RU" sz="1100" kern="1200" dirty="0"/>
        </a:p>
      </dsp:txBody>
      <dsp:txXfrm>
        <a:off x="359757" y="1756509"/>
        <a:ext cx="3893382" cy="1325890"/>
      </dsp:txXfrm>
    </dsp:sp>
    <dsp:sp modelId="{648E0538-FDC8-4C26-95D4-DF860B0604A3}">
      <dsp:nvSpPr>
        <dsp:cNvPr id="0" name=""/>
        <dsp:cNvSpPr/>
      </dsp:nvSpPr>
      <dsp:spPr>
        <a:xfrm>
          <a:off x="2481581" y="1179798"/>
          <a:ext cx="4386782" cy="4386782"/>
        </a:xfrm>
        <a:custGeom>
          <a:avLst/>
          <a:gdLst/>
          <a:ahLst/>
          <a:cxnLst/>
          <a:rect l="0" t="0" r="0" b="0"/>
          <a:pathLst>
            <a:path>
              <a:moveTo>
                <a:pt x="794766" y="503771"/>
              </a:moveTo>
              <a:arcTo wR="2193391" hR="2193391" stAng="13822974" swAng="291902"/>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es-ES"/>
          </a:p>
        </p:txBody>
      </p:sp>
      <p:sp>
        <p:nvSpPr>
          <p:cNvPr id="5" name="Нижний колонтитул 4"/>
          <p:cNvSpPr>
            <a:spLocks noGrp="1"/>
          </p:cNvSpPr>
          <p:nvPr>
            <p:ph type="ftr" sz="quarter" idx="11"/>
          </p:nvPr>
        </p:nvSpPr>
        <p:spPr/>
        <p:txBody>
          <a:bodyPr/>
          <a:lstStyle>
            <a:lvl1pPr>
              <a:defRPr/>
            </a:lvl1pPr>
          </a:lstStyle>
          <a:p>
            <a:endParaRPr lang="es-ES"/>
          </a:p>
        </p:txBody>
      </p:sp>
      <p:sp>
        <p:nvSpPr>
          <p:cNvPr id="6" name="Номер слайда 5"/>
          <p:cNvSpPr>
            <a:spLocks noGrp="1"/>
          </p:cNvSpPr>
          <p:nvPr>
            <p:ph type="sldNum" sz="quarter" idx="12"/>
          </p:nvPr>
        </p:nvSpPr>
        <p:spPr/>
        <p:txBody>
          <a:bodyPr/>
          <a:lstStyle>
            <a:lvl1pPr>
              <a:defRPr/>
            </a:lvl1pPr>
          </a:lstStyle>
          <a:p>
            <a:fld id="{0FD7DDD2-CD40-464E-BCB3-223DDAD687FC}" type="slidenum">
              <a:rPr lang="es-ES"/>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s-ES"/>
          </a:p>
        </p:txBody>
      </p:sp>
      <p:sp>
        <p:nvSpPr>
          <p:cNvPr id="5" name="Нижний колонтитул 4"/>
          <p:cNvSpPr>
            <a:spLocks noGrp="1"/>
          </p:cNvSpPr>
          <p:nvPr>
            <p:ph type="ftr" sz="quarter" idx="11"/>
          </p:nvPr>
        </p:nvSpPr>
        <p:spPr/>
        <p:txBody>
          <a:bodyPr/>
          <a:lstStyle>
            <a:lvl1pPr>
              <a:defRPr/>
            </a:lvl1pPr>
          </a:lstStyle>
          <a:p>
            <a:endParaRPr lang="es-ES"/>
          </a:p>
        </p:txBody>
      </p:sp>
      <p:sp>
        <p:nvSpPr>
          <p:cNvPr id="6" name="Номер слайда 5"/>
          <p:cNvSpPr>
            <a:spLocks noGrp="1"/>
          </p:cNvSpPr>
          <p:nvPr>
            <p:ph type="sldNum" sz="quarter" idx="12"/>
          </p:nvPr>
        </p:nvSpPr>
        <p:spPr/>
        <p:txBody>
          <a:bodyPr/>
          <a:lstStyle>
            <a:lvl1pPr>
              <a:defRPr/>
            </a:lvl1pPr>
          </a:lstStyle>
          <a:p>
            <a:fld id="{0CC7A4B3-F2FE-46B5-8EDC-CC55D147B95A}"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s-ES"/>
          </a:p>
        </p:txBody>
      </p:sp>
      <p:sp>
        <p:nvSpPr>
          <p:cNvPr id="5" name="Нижний колонтитул 4"/>
          <p:cNvSpPr>
            <a:spLocks noGrp="1"/>
          </p:cNvSpPr>
          <p:nvPr>
            <p:ph type="ftr" sz="quarter" idx="11"/>
          </p:nvPr>
        </p:nvSpPr>
        <p:spPr/>
        <p:txBody>
          <a:bodyPr/>
          <a:lstStyle>
            <a:lvl1pPr>
              <a:defRPr/>
            </a:lvl1pPr>
          </a:lstStyle>
          <a:p>
            <a:endParaRPr lang="es-ES"/>
          </a:p>
        </p:txBody>
      </p:sp>
      <p:sp>
        <p:nvSpPr>
          <p:cNvPr id="6" name="Номер слайда 5"/>
          <p:cNvSpPr>
            <a:spLocks noGrp="1"/>
          </p:cNvSpPr>
          <p:nvPr>
            <p:ph type="sldNum" sz="quarter" idx="12"/>
          </p:nvPr>
        </p:nvSpPr>
        <p:spPr/>
        <p:txBody>
          <a:bodyPr/>
          <a:lstStyle>
            <a:lvl1pPr>
              <a:defRPr/>
            </a:lvl1pPr>
          </a:lstStyle>
          <a:p>
            <a:fld id="{86FB6DA0-3AE5-4C8A-B167-7F67B5E46D0A}"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s-ES"/>
          </a:p>
        </p:txBody>
      </p:sp>
      <p:sp>
        <p:nvSpPr>
          <p:cNvPr id="5" name="Нижний колонтитул 4"/>
          <p:cNvSpPr>
            <a:spLocks noGrp="1"/>
          </p:cNvSpPr>
          <p:nvPr>
            <p:ph type="ftr" sz="quarter" idx="11"/>
          </p:nvPr>
        </p:nvSpPr>
        <p:spPr/>
        <p:txBody>
          <a:bodyPr/>
          <a:lstStyle>
            <a:lvl1pPr>
              <a:defRPr/>
            </a:lvl1pPr>
          </a:lstStyle>
          <a:p>
            <a:endParaRPr lang="es-ES"/>
          </a:p>
        </p:txBody>
      </p:sp>
      <p:sp>
        <p:nvSpPr>
          <p:cNvPr id="6" name="Номер слайда 5"/>
          <p:cNvSpPr>
            <a:spLocks noGrp="1"/>
          </p:cNvSpPr>
          <p:nvPr>
            <p:ph type="sldNum" sz="quarter" idx="12"/>
          </p:nvPr>
        </p:nvSpPr>
        <p:spPr/>
        <p:txBody>
          <a:bodyPr/>
          <a:lstStyle>
            <a:lvl1pPr>
              <a:defRPr/>
            </a:lvl1pPr>
          </a:lstStyle>
          <a:p>
            <a:fld id="{960B3C41-8252-4CE6-AE5D-13B6326D960A}"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es-ES"/>
          </a:p>
        </p:txBody>
      </p:sp>
      <p:sp>
        <p:nvSpPr>
          <p:cNvPr id="5" name="Нижний колонтитул 4"/>
          <p:cNvSpPr>
            <a:spLocks noGrp="1"/>
          </p:cNvSpPr>
          <p:nvPr>
            <p:ph type="ftr" sz="quarter" idx="11"/>
          </p:nvPr>
        </p:nvSpPr>
        <p:spPr/>
        <p:txBody>
          <a:bodyPr/>
          <a:lstStyle>
            <a:lvl1pPr>
              <a:defRPr/>
            </a:lvl1pPr>
          </a:lstStyle>
          <a:p>
            <a:endParaRPr lang="es-ES"/>
          </a:p>
        </p:txBody>
      </p:sp>
      <p:sp>
        <p:nvSpPr>
          <p:cNvPr id="6" name="Номер слайда 5"/>
          <p:cNvSpPr>
            <a:spLocks noGrp="1"/>
          </p:cNvSpPr>
          <p:nvPr>
            <p:ph type="sldNum" sz="quarter" idx="12"/>
          </p:nvPr>
        </p:nvSpPr>
        <p:spPr/>
        <p:txBody>
          <a:bodyPr/>
          <a:lstStyle>
            <a:lvl1pPr>
              <a:defRPr/>
            </a:lvl1pPr>
          </a:lstStyle>
          <a:p>
            <a:fld id="{5EE95704-1695-47AA-B80E-9AD234717ACE}"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es-ES"/>
          </a:p>
        </p:txBody>
      </p:sp>
      <p:sp>
        <p:nvSpPr>
          <p:cNvPr id="6" name="Нижний колонтитул 5"/>
          <p:cNvSpPr>
            <a:spLocks noGrp="1"/>
          </p:cNvSpPr>
          <p:nvPr>
            <p:ph type="ftr" sz="quarter" idx="11"/>
          </p:nvPr>
        </p:nvSpPr>
        <p:spPr/>
        <p:txBody>
          <a:bodyPr/>
          <a:lstStyle>
            <a:lvl1pPr>
              <a:defRPr/>
            </a:lvl1pPr>
          </a:lstStyle>
          <a:p>
            <a:endParaRPr lang="es-ES"/>
          </a:p>
        </p:txBody>
      </p:sp>
      <p:sp>
        <p:nvSpPr>
          <p:cNvPr id="7" name="Номер слайда 6"/>
          <p:cNvSpPr>
            <a:spLocks noGrp="1"/>
          </p:cNvSpPr>
          <p:nvPr>
            <p:ph type="sldNum" sz="quarter" idx="12"/>
          </p:nvPr>
        </p:nvSpPr>
        <p:spPr/>
        <p:txBody>
          <a:bodyPr/>
          <a:lstStyle>
            <a:lvl1pPr>
              <a:defRPr/>
            </a:lvl1pPr>
          </a:lstStyle>
          <a:p>
            <a:fld id="{AE434D9B-80DB-4168-98AD-CF532CE9DD46}"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es-ES"/>
          </a:p>
        </p:txBody>
      </p:sp>
      <p:sp>
        <p:nvSpPr>
          <p:cNvPr id="8" name="Нижний колонтитул 7"/>
          <p:cNvSpPr>
            <a:spLocks noGrp="1"/>
          </p:cNvSpPr>
          <p:nvPr>
            <p:ph type="ftr" sz="quarter" idx="11"/>
          </p:nvPr>
        </p:nvSpPr>
        <p:spPr/>
        <p:txBody>
          <a:bodyPr/>
          <a:lstStyle>
            <a:lvl1pPr>
              <a:defRPr/>
            </a:lvl1pPr>
          </a:lstStyle>
          <a:p>
            <a:endParaRPr lang="es-ES"/>
          </a:p>
        </p:txBody>
      </p:sp>
      <p:sp>
        <p:nvSpPr>
          <p:cNvPr id="9" name="Номер слайда 8"/>
          <p:cNvSpPr>
            <a:spLocks noGrp="1"/>
          </p:cNvSpPr>
          <p:nvPr>
            <p:ph type="sldNum" sz="quarter" idx="12"/>
          </p:nvPr>
        </p:nvSpPr>
        <p:spPr/>
        <p:txBody>
          <a:bodyPr/>
          <a:lstStyle>
            <a:lvl1pPr>
              <a:defRPr/>
            </a:lvl1pPr>
          </a:lstStyle>
          <a:p>
            <a:fld id="{484EBC5D-3868-449B-A89D-35D5F006D205}"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es-ES"/>
          </a:p>
        </p:txBody>
      </p:sp>
      <p:sp>
        <p:nvSpPr>
          <p:cNvPr id="4" name="Нижний колонтитул 3"/>
          <p:cNvSpPr>
            <a:spLocks noGrp="1"/>
          </p:cNvSpPr>
          <p:nvPr>
            <p:ph type="ftr" sz="quarter" idx="11"/>
          </p:nvPr>
        </p:nvSpPr>
        <p:spPr/>
        <p:txBody>
          <a:bodyPr/>
          <a:lstStyle>
            <a:lvl1pPr>
              <a:defRPr/>
            </a:lvl1pPr>
          </a:lstStyle>
          <a:p>
            <a:endParaRPr lang="es-ES"/>
          </a:p>
        </p:txBody>
      </p:sp>
      <p:sp>
        <p:nvSpPr>
          <p:cNvPr id="5" name="Номер слайда 4"/>
          <p:cNvSpPr>
            <a:spLocks noGrp="1"/>
          </p:cNvSpPr>
          <p:nvPr>
            <p:ph type="sldNum" sz="quarter" idx="12"/>
          </p:nvPr>
        </p:nvSpPr>
        <p:spPr/>
        <p:txBody>
          <a:bodyPr/>
          <a:lstStyle>
            <a:lvl1pPr>
              <a:defRPr/>
            </a:lvl1pPr>
          </a:lstStyle>
          <a:p>
            <a:fld id="{99D8A53E-7788-4B9E-A619-779A1A7F0982}"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es-ES"/>
          </a:p>
        </p:txBody>
      </p:sp>
      <p:sp>
        <p:nvSpPr>
          <p:cNvPr id="3" name="Нижний колонтитул 2"/>
          <p:cNvSpPr>
            <a:spLocks noGrp="1"/>
          </p:cNvSpPr>
          <p:nvPr>
            <p:ph type="ftr" sz="quarter" idx="11"/>
          </p:nvPr>
        </p:nvSpPr>
        <p:spPr/>
        <p:txBody>
          <a:bodyPr/>
          <a:lstStyle>
            <a:lvl1pPr>
              <a:defRPr/>
            </a:lvl1pPr>
          </a:lstStyle>
          <a:p>
            <a:endParaRPr lang="es-ES"/>
          </a:p>
        </p:txBody>
      </p:sp>
      <p:sp>
        <p:nvSpPr>
          <p:cNvPr id="4" name="Номер слайда 3"/>
          <p:cNvSpPr>
            <a:spLocks noGrp="1"/>
          </p:cNvSpPr>
          <p:nvPr>
            <p:ph type="sldNum" sz="quarter" idx="12"/>
          </p:nvPr>
        </p:nvSpPr>
        <p:spPr/>
        <p:txBody>
          <a:bodyPr/>
          <a:lstStyle>
            <a:lvl1pPr>
              <a:defRPr/>
            </a:lvl1pPr>
          </a:lstStyle>
          <a:p>
            <a:fld id="{C6204EAE-C510-4E95-9824-ED2845C26861}"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s-ES"/>
          </a:p>
        </p:txBody>
      </p:sp>
      <p:sp>
        <p:nvSpPr>
          <p:cNvPr id="6" name="Нижний колонтитул 5"/>
          <p:cNvSpPr>
            <a:spLocks noGrp="1"/>
          </p:cNvSpPr>
          <p:nvPr>
            <p:ph type="ftr" sz="quarter" idx="11"/>
          </p:nvPr>
        </p:nvSpPr>
        <p:spPr/>
        <p:txBody>
          <a:bodyPr/>
          <a:lstStyle>
            <a:lvl1pPr>
              <a:defRPr/>
            </a:lvl1pPr>
          </a:lstStyle>
          <a:p>
            <a:endParaRPr lang="es-ES"/>
          </a:p>
        </p:txBody>
      </p:sp>
      <p:sp>
        <p:nvSpPr>
          <p:cNvPr id="7" name="Номер слайда 6"/>
          <p:cNvSpPr>
            <a:spLocks noGrp="1"/>
          </p:cNvSpPr>
          <p:nvPr>
            <p:ph type="sldNum" sz="quarter" idx="12"/>
          </p:nvPr>
        </p:nvSpPr>
        <p:spPr/>
        <p:txBody>
          <a:bodyPr/>
          <a:lstStyle>
            <a:lvl1pPr>
              <a:defRPr/>
            </a:lvl1pPr>
          </a:lstStyle>
          <a:p>
            <a:fld id="{D67BBF5D-FBBB-4877-AB97-E56DA4929B78}"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s-ES"/>
          </a:p>
        </p:txBody>
      </p:sp>
      <p:sp>
        <p:nvSpPr>
          <p:cNvPr id="6" name="Нижний колонтитул 5"/>
          <p:cNvSpPr>
            <a:spLocks noGrp="1"/>
          </p:cNvSpPr>
          <p:nvPr>
            <p:ph type="ftr" sz="quarter" idx="11"/>
          </p:nvPr>
        </p:nvSpPr>
        <p:spPr/>
        <p:txBody>
          <a:bodyPr/>
          <a:lstStyle>
            <a:lvl1pPr>
              <a:defRPr/>
            </a:lvl1pPr>
          </a:lstStyle>
          <a:p>
            <a:endParaRPr lang="es-ES"/>
          </a:p>
        </p:txBody>
      </p:sp>
      <p:sp>
        <p:nvSpPr>
          <p:cNvPr id="7" name="Номер слайда 6"/>
          <p:cNvSpPr>
            <a:spLocks noGrp="1"/>
          </p:cNvSpPr>
          <p:nvPr>
            <p:ph type="sldNum" sz="quarter" idx="12"/>
          </p:nvPr>
        </p:nvSpPr>
        <p:spPr/>
        <p:txBody>
          <a:bodyPr/>
          <a:lstStyle>
            <a:lvl1pPr>
              <a:defRPr/>
            </a:lvl1pPr>
          </a:lstStyle>
          <a:p>
            <a:fld id="{DADF94DD-FB7A-4E34-9B72-0CF1C8253FA4}"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ABFDEE3-3E05-4A66-9B60-0A20B037DF6B}"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0" y="836712"/>
            <a:ext cx="9144000" cy="212365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6600" b="1" cap="none" spc="50" dirty="0" smtClean="0">
                <a:ln w="11430"/>
                <a:solidFill>
                  <a:srgbClr val="C00000"/>
                </a:solidFill>
                <a:effectLst>
                  <a:outerShdw blurRad="76200" dist="50800" dir="5400000" algn="tl" rotWithShape="0">
                    <a:srgbClr val="000000">
                      <a:alpha val="65000"/>
                    </a:srgbClr>
                  </a:outerShdw>
                </a:effectLst>
              </a:rPr>
              <a:t>Игровые технологии</a:t>
            </a:r>
          </a:p>
          <a:p>
            <a:pPr algn="ctr"/>
            <a:r>
              <a:rPr lang="ru-RU" sz="6600" b="1" spc="50" dirty="0" smtClean="0">
                <a:ln w="11430"/>
                <a:solidFill>
                  <a:srgbClr val="C00000"/>
                </a:solidFill>
                <a:effectLst>
                  <a:outerShdw blurRad="76200" dist="50800" dir="5400000" algn="tl" rotWithShape="0">
                    <a:srgbClr val="000000">
                      <a:alpha val="65000"/>
                    </a:srgbClr>
                  </a:outerShdw>
                </a:effectLst>
              </a:rPr>
              <a:t>в детском саду</a:t>
            </a:r>
            <a:r>
              <a:rPr lang="ru-RU" sz="6600" b="1" cap="none" spc="50" dirty="0" smtClean="0">
                <a:ln w="11430"/>
                <a:solidFill>
                  <a:srgbClr val="C00000"/>
                </a:solidFill>
                <a:effectLst>
                  <a:outerShdw blurRad="76200" dist="50800" dir="5400000" algn="tl" rotWithShape="0">
                    <a:srgbClr val="000000">
                      <a:alpha val="65000"/>
                    </a:srgbClr>
                  </a:outerShdw>
                </a:effectLst>
              </a:rPr>
              <a:t> </a:t>
            </a:r>
            <a:endParaRPr lang="ru-RU" sz="6600" b="1" cap="none" spc="50" dirty="0">
              <a:ln w="11430"/>
              <a:solidFill>
                <a:srgbClr val="C00000"/>
              </a:solidFill>
              <a:effectLst>
                <a:outerShdw blurRad="76200" dist="50800" dir="5400000" algn="tl" rotWithShape="0">
                  <a:srgbClr val="000000">
                    <a:alpha val="65000"/>
                  </a:srgbClr>
                </a:outerShdw>
              </a:effectLst>
            </a:endParaRPr>
          </a:p>
        </p:txBody>
      </p:sp>
      <p:sp>
        <p:nvSpPr>
          <p:cNvPr id="3" name="Прямоугольник 2"/>
          <p:cNvSpPr/>
          <p:nvPr/>
        </p:nvSpPr>
        <p:spPr>
          <a:xfrm>
            <a:off x="215516" y="5157192"/>
            <a:ext cx="8604956" cy="120032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2400" b="1" cap="none" spc="50" dirty="0" smtClean="0">
                <a:ln w="11430"/>
                <a:solidFill>
                  <a:srgbClr val="660033"/>
                </a:solidFill>
                <a:effectLst>
                  <a:outerShdw blurRad="76200" dist="50800" dir="5400000" algn="tl" rotWithShape="0">
                    <a:srgbClr val="000000">
                      <a:alpha val="65000"/>
                    </a:srgbClr>
                  </a:outerShdw>
                </a:effectLst>
              </a:rPr>
              <a:t>Попова Татьяна Семеновна</a:t>
            </a:r>
          </a:p>
          <a:p>
            <a:pPr algn="ctr"/>
            <a:r>
              <a:rPr lang="ru-RU" sz="2400" b="1" spc="50" dirty="0" smtClean="0">
                <a:ln w="11430"/>
                <a:solidFill>
                  <a:srgbClr val="660033"/>
                </a:solidFill>
                <a:effectLst>
                  <a:outerShdw blurRad="76200" dist="50800" dir="5400000" algn="tl" rotWithShape="0">
                    <a:srgbClr val="000000">
                      <a:alpha val="65000"/>
                    </a:srgbClr>
                  </a:outerShdw>
                </a:effectLst>
              </a:rPr>
              <a:t>воспитатель МДОУ детский сад №16 «Малышок»</a:t>
            </a:r>
          </a:p>
          <a:p>
            <a:pPr algn="ctr"/>
            <a:r>
              <a:rPr lang="ru-RU" sz="2400" b="1" cap="none" spc="50" dirty="0" err="1" smtClean="0">
                <a:ln w="11430"/>
                <a:solidFill>
                  <a:srgbClr val="660033"/>
                </a:solidFill>
                <a:effectLst>
                  <a:outerShdw blurRad="76200" dist="50800" dir="5400000" algn="tl" rotWithShape="0">
                    <a:srgbClr val="000000">
                      <a:alpha val="65000"/>
                    </a:srgbClr>
                  </a:outerShdw>
                </a:effectLst>
              </a:rPr>
              <a:t>г.Серпухов</a:t>
            </a:r>
            <a:endParaRPr lang="ru-RU" sz="2400" b="1" cap="none" spc="50" dirty="0">
              <a:ln w="11430"/>
              <a:solidFill>
                <a:srgbClr val="660033"/>
              </a:soli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784976" cy="4525963"/>
          </a:xfrm>
        </p:spPr>
        <p:txBody>
          <a:bodyPr/>
          <a:lstStyle/>
          <a:p>
            <a:pPr marL="0" indent="0" algn="just">
              <a:buNone/>
            </a:pPr>
            <a:r>
              <a:rPr lang="ru-RU" sz="1800" b="1" dirty="0" smtClean="0"/>
              <a:t>	Используя </a:t>
            </a:r>
            <a:r>
              <a:rPr lang="ru-RU" sz="1800" b="1" dirty="0"/>
              <a:t>игровые технологии в образовательном процессе, взрослому необходимо обладать </a:t>
            </a:r>
            <a:r>
              <a:rPr lang="ru-RU" sz="1800" b="1" dirty="0" err="1"/>
              <a:t>эмпатией</a:t>
            </a:r>
            <a:r>
              <a:rPr lang="ru-RU" sz="1800" b="1" dirty="0"/>
              <a:t>, доброжелательностью, уметь осуществлять эмоциональную поддержку, создавать радостную обстановку, поощрения любой выдумки и фантазии ребенка. Только в этом случае игра будет полезна для развития ребенка и создания положительной атмосферы сотрудничества со взрослым. Сначала они используются как отдельные игровые моменты. Игровые моменты очень важны в педагогическом процессе, особенно в период адаптации детей в детском учреждении. Начиная с 2-3 лет их основная задача – формирование эмоционального контакта, доверия детей воспитателю, умения видеть в воспитателе доброго, всегда готового прийти на помощь человека, интересного партнера в игре. Первые игровые ситуации должны быть фронтальными, чтобы ни один ребенок не чувствовал себя обделенным вниманием. В дальнейшем </a:t>
            </a:r>
            <a:r>
              <a:rPr lang="ru-RU" sz="1800" b="1" dirty="0">
                <a:solidFill>
                  <a:srgbClr val="FF0000"/>
                </a:solidFill>
              </a:rPr>
              <a:t>важной особенностью игровых технологий</a:t>
            </a:r>
            <a:r>
              <a:rPr lang="ru-RU" sz="1800" b="1" dirty="0"/>
              <a:t>, которые используют воспитатели в своей работе, является то, что игровые моменты проникают во все виды деятельности детей: труд и игра, учебная деятельность и игра, повседневная бытовая деятельность, связанная с выполнением режима и игра. </a:t>
            </a:r>
          </a:p>
          <a:p>
            <a:endParaRPr lang="ru-RU" dirty="0"/>
          </a:p>
        </p:txBody>
      </p:sp>
    </p:spTree>
    <p:extLst>
      <p:ext uri="{BB962C8B-B14F-4D97-AF65-F5344CB8AC3E}">
        <p14:creationId xmlns:p14="http://schemas.microsoft.com/office/powerpoint/2010/main" val="20920136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000" b="1" dirty="0"/>
              <a:t>В нашем дошкольном учреждении условно мы делим игры на 5 блоков, состоящих из специально организованных методов и приемов. Блоки взаимосвязаны. Работа с ними возможна как последовательно, так и параллельно</a:t>
            </a:r>
          </a:p>
        </p:txBody>
      </p:sp>
      <p:graphicFrame>
        <p:nvGraphicFramePr>
          <p:cNvPr id="14" name="Объект 13"/>
          <p:cNvGraphicFramePr>
            <a:graphicFrameLocks noGrp="1"/>
          </p:cNvGraphicFramePr>
          <p:nvPr>
            <p:ph idx="1"/>
            <p:extLst>
              <p:ext uri="{D42A27DB-BD31-4B8C-83A1-F6EECF244321}">
                <p14:modId xmlns:p14="http://schemas.microsoft.com/office/powerpoint/2010/main" val="1484958465"/>
              </p:ext>
            </p:extLst>
          </p:nvPr>
        </p:nvGraphicFramePr>
        <p:xfrm>
          <a:off x="179512" y="1600200"/>
          <a:ext cx="8784976" cy="5141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13582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12968" cy="6480720"/>
          </a:xfrm>
        </p:spPr>
        <p:txBody>
          <a:bodyPr/>
          <a:lstStyle/>
          <a:p>
            <a:pPr marL="0" indent="0" algn="just">
              <a:buNone/>
            </a:pPr>
            <a:r>
              <a:rPr lang="ru-RU" sz="1800" b="1" dirty="0" smtClean="0">
                <a:solidFill>
                  <a:srgbClr val="C00000"/>
                </a:solidFill>
              </a:rPr>
              <a:t>	Игра </a:t>
            </a:r>
            <a:r>
              <a:rPr lang="ru-RU" sz="1800" dirty="0"/>
              <a:t>– это не только удовольствие и радость для ребёнка, но и закрепление навыков, которыми он недавно овладел. Дети в игре чувствуют себя самостоятельными, по своему желанию общаются со сверстниками,  реализуют и углубляют свои знания и умения. Играя, дети познают окружающий мир, изучают цвета, форму, свойства материала и пространство, знакомятся с растениями, животными, адаптируются к многообразию человеческих отношений.</a:t>
            </a:r>
          </a:p>
          <a:p>
            <a:pPr marL="0" indent="0" algn="just">
              <a:buNone/>
            </a:pPr>
            <a:r>
              <a:rPr lang="ru-RU" sz="1800" dirty="0" smtClean="0"/>
              <a:t>	Обучение </a:t>
            </a:r>
            <a:r>
              <a:rPr lang="ru-RU" sz="1800" dirty="0"/>
              <a:t>в форме игры может и должно быть интересным, занимательным, но не развлекательным. Для реализации такого подхода необходимо, чтобы образовательные технологии, разрабатываемые для обучения дошкольников, содержали четко обозначенную и пошагово описанную систему игровых заданий и различных игр с тем чтобы, используя эту систему, педагог мог быть уверенным в том, что в результате он получит гарантированный уровень усвоения ребенком того или иного предметного содержания. Безусловно, этот уровень достижений ребенка должен диагностироваться, а используемая педагогом технология должна обеспечивать эту диагностику соответствующими материалами. </a:t>
            </a:r>
          </a:p>
          <a:p>
            <a:pPr marL="0" indent="0" algn="just">
              <a:buNone/>
            </a:pPr>
            <a:r>
              <a:rPr lang="ru-RU" sz="1800" dirty="0"/>
              <a:t>Таким образом, </a:t>
            </a:r>
            <a:r>
              <a:rPr lang="ru-RU" sz="1800" b="1" dirty="0">
                <a:solidFill>
                  <a:srgbClr val="C00000"/>
                </a:solidFill>
              </a:rPr>
              <a:t>игровая технология играет основную роль в  развитии ребёнка.</a:t>
            </a:r>
          </a:p>
          <a:p>
            <a:endParaRPr lang="ru-RU" dirty="0"/>
          </a:p>
        </p:txBody>
      </p:sp>
    </p:spTree>
    <p:extLst>
      <p:ext uri="{BB962C8B-B14F-4D97-AF65-F5344CB8AC3E}">
        <p14:creationId xmlns:p14="http://schemas.microsoft.com/office/powerpoint/2010/main" val="17340142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C00000"/>
                </a:solidFill>
              </a:rPr>
              <a:t>Результат использования  технологии </a:t>
            </a:r>
            <a:r>
              <a:rPr lang="ru-RU" b="1" dirty="0" smtClean="0">
                <a:solidFill>
                  <a:srgbClr val="C00000"/>
                </a:solidFill>
              </a:rPr>
              <a:t>- </a:t>
            </a:r>
            <a:endParaRPr lang="ru-RU" b="1" dirty="0">
              <a:solidFill>
                <a:srgbClr val="C00000"/>
              </a:solidFill>
            </a:endParaRPr>
          </a:p>
        </p:txBody>
      </p:sp>
      <p:sp>
        <p:nvSpPr>
          <p:cNvPr id="3" name="Объект 2"/>
          <p:cNvSpPr>
            <a:spLocks noGrp="1"/>
          </p:cNvSpPr>
          <p:nvPr>
            <p:ph idx="1"/>
          </p:nvPr>
        </p:nvSpPr>
        <p:spPr/>
        <p:txBody>
          <a:bodyPr/>
          <a:lstStyle/>
          <a:p>
            <a:pPr marL="0" indent="0" algn="just">
              <a:buNone/>
            </a:pPr>
            <a:r>
              <a:rPr lang="ru-RU" sz="2800" dirty="0" smtClean="0"/>
              <a:t>формирование способностей </a:t>
            </a:r>
            <a:r>
              <a:rPr lang="ru-RU" sz="2800" dirty="0"/>
              <a:t>производить действия в умственном плане, </a:t>
            </a:r>
            <a:r>
              <a:rPr lang="ru-RU" sz="2800" dirty="0" smtClean="0"/>
              <a:t>осуществление психологической замены реальных объектов; формирование </a:t>
            </a:r>
            <a:r>
              <a:rPr lang="ru-RU" sz="2800" dirty="0"/>
              <a:t>произвольности поведения </a:t>
            </a:r>
            <a:r>
              <a:rPr lang="ru-RU" sz="2800" dirty="0" smtClean="0"/>
              <a:t>и всех </a:t>
            </a:r>
            <a:r>
              <a:rPr lang="ru-RU" sz="2800" dirty="0"/>
              <a:t>психических процессов - от элементарных до самых </a:t>
            </a:r>
            <a:r>
              <a:rPr lang="ru-RU" sz="2800" dirty="0" smtClean="0"/>
              <a:t>сложных; творческие способности.</a:t>
            </a:r>
            <a:endParaRPr lang="ru-RU" sz="2800" dirty="0"/>
          </a:p>
        </p:txBody>
      </p:sp>
    </p:spTree>
    <p:extLst>
      <p:ext uri="{BB962C8B-B14F-4D97-AF65-F5344CB8AC3E}">
        <p14:creationId xmlns:p14="http://schemas.microsoft.com/office/powerpoint/2010/main" val="1125587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Литература</a:t>
            </a:r>
            <a:endParaRPr lang="ru-RU" dirty="0"/>
          </a:p>
        </p:txBody>
      </p:sp>
      <p:sp>
        <p:nvSpPr>
          <p:cNvPr id="3" name="Объект 2"/>
          <p:cNvSpPr>
            <a:spLocks noGrp="1"/>
          </p:cNvSpPr>
          <p:nvPr>
            <p:ph idx="1"/>
          </p:nvPr>
        </p:nvSpPr>
        <p:spPr>
          <a:xfrm>
            <a:off x="467544" y="1124744"/>
            <a:ext cx="8229600" cy="4525963"/>
          </a:xfrm>
        </p:spPr>
        <p:txBody>
          <a:bodyPr/>
          <a:lstStyle/>
          <a:p>
            <a:r>
              <a:rPr lang="ru-RU" dirty="0" smtClean="0"/>
              <a:t>Кулагина И.Ю. Возрастная психология. – М.: УРАО, 1997г.</a:t>
            </a:r>
          </a:p>
          <a:p>
            <a:r>
              <a:rPr lang="ru-RU" dirty="0" err="1" smtClean="0"/>
              <a:t>Некоз</a:t>
            </a:r>
            <a:r>
              <a:rPr lang="ru-RU" dirty="0" smtClean="0"/>
              <a:t> И.П. Развиваем личность ребенка в игре: авторское пособие для воспитателей и родителей. – М.; 1994г.</a:t>
            </a:r>
          </a:p>
          <a:p>
            <a:r>
              <a:rPr lang="ru-RU" dirty="0" err="1" smtClean="0"/>
              <a:t>Черноскутова</a:t>
            </a:r>
            <a:r>
              <a:rPr lang="ru-RU" dirty="0" smtClean="0"/>
              <a:t> С. Про Семена-</a:t>
            </a:r>
            <a:r>
              <a:rPr lang="ru-RU" dirty="0" err="1" smtClean="0"/>
              <a:t>летопроводца</a:t>
            </a:r>
            <a:r>
              <a:rPr lang="ru-RU" dirty="0" smtClean="0"/>
              <a:t>, про </a:t>
            </a:r>
            <a:r>
              <a:rPr lang="ru-RU" dirty="0" err="1" smtClean="0"/>
              <a:t>синичкин</a:t>
            </a:r>
            <a:r>
              <a:rPr lang="ru-RU" dirty="0" smtClean="0"/>
              <a:t> праздник, про зимних богатырей и многое другое… - Екатеринбург, 1997.</a:t>
            </a:r>
            <a:endParaRPr lang="ru-RU" dirty="0"/>
          </a:p>
        </p:txBody>
      </p:sp>
    </p:spTree>
    <p:extLst>
      <p:ext uri="{BB962C8B-B14F-4D97-AF65-F5344CB8AC3E}">
        <p14:creationId xmlns:p14="http://schemas.microsoft.com/office/powerpoint/2010/main" val="2284323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404664"/>
            <a:ext cx="8229600" cy="4525963"/>
          </a:xfrm>
        </p:spPr>
        <p:txBody>
          <a:bodyPr/>
          <a:lstStyle/>
          <a:p>
            <a:pPr marL="0" indent="0" algn="r">
              <a:buNone/>
            </a:pPr>
            <a:r>
              <a:rPr lang="ru-RU" dirty="0"/>
              <a:t>«Игра порождает радость</a:t>
            </a:r>
            <a:r>
              <a:rPr lang="ru-RU" dirty="0" smtClean="0"/>
              <a:t>,</a:t>
            </a:r>
            <a:endParaRPr lang="ru-RU" dirty="0"/>
          </a:p>
          <a:p>
            <a:pPr marL="0" indent="0" algn="r">
              <a:buNone/>
            </a:pPr>
            <a:r>
              <a:rPr lang="ru-RU" dirty="0"/>
              <a:t>свободу, довольство, покой в </a:t>
            </a:r>
            <a:r>
              <a:rPr lang="ru-RU" dirty="0" smtClean="0"/>
              <a:t>себе</a:t>
            </a:r>
            <a:endParaRPr lang="ru-RU" dirty="0"/>
          </a:p>
          <a:p>
            <a:pPr marL="0" indent="0" algn="r">
              <a:buNone/>
            </a:pPr>
            <a:r>
              <a:rPr lang="ru-RU" dirty="0"/>
              <a:t>и около себя, мир с миром»</a:t>
            </a:r>
          </a:p>
          <a:p>
            <a:pPr algn="r"/>
            <a:endParaRPr lang="ru-RU" dirty="0"/>
          </a:p>
          <a:p>
            <a:pPr marL="0" indent="0" algn="r">
              <a:buNone/>
            </a:pPr>
            <a:r>
              <a:rPr lang="ru-RU" dirty="0"/>
              <a:t>Фридрих </a:t>
            </a:r>
            <a:r>
              <a:rPr lang="ru-RU" dirty="0" err="1"/>
              <a:t>Фребель</a:t>
            </a:r>
            <a:endParaRPr lang="ru-RU" dirty="0"/>
          </a:p>
        </p:txBody>
      </p:sp>
    </p:spTree>
    <p:extLst>
      <p:ext uri="{BB962C8B-B14F-4D97-AF65-F5344CB8AC3E}">
        <p14:creationId xmlns:p14="http://schemas.microsoft.com/office/powerpoint/2010/main" val="2104253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60648"/>
            <a:ext cx="8712968" cy="4525963"/>
          </a:xfrm>
        </p:spPr>
        <p:txBody>
          <a:bodyPr/>
          <a:lstStyle/>
          <a:p>
            <a:pPr marL="0" indent="0" algn="just">
              <a:buNone/>
            </a:pPr>
            <a:r>
              <a:rPr lang="ru-RU" sz="2400" dirty="0" smtClean="0"/>
              <a:t>	</a:t>
            </a:r>
            <a:r>
              <a:rPr lang="ru-RU" sz="2400" b="1" dirty="0" smtClean="0">
                <a:solidFill>
                  <a:srgbClr val="C00000"/>
                </a:solidFill>
              </a:rPr>
              <a:t>Игра</a:t>
            </a:r>
            <a:r>
              <a:rPr lang="ru-RU" sz="2400" dirty="0" smtClean="0"/>
              <a:t> </a:t>
            </a:r>
            <a:r>
              <a:rPr lang="ru-RU" sz="2400" dirty="0"/>
              <a:t>представляет собой особую деятельность, которая расцветает в детские годы </a:t>
            </a:r>
            <a:r>
              <a:rPr lang="ru-RU" sz="2400" dirty="0" smtClean="0"/>
              <a:t>и сопровождает </a:t>
            </a:r>
            <a:r>
              <a:rPr lang="ru-RU" sz="2400" dirty="0"/>
              <a:t>человека на протяжении всей его жизни. Не удивительно, что </a:t>
            </a:r>
            <a:r>
              <a:rPr lang="ru-RU" sz="2400" dirty="0" smtClean="0"/>
              <a:t>проблема игры </a:t>
            </a:r>
            <a:r>
              <a:rPr lang="ru-RU" sz="2400" dirty="0"/>
              <a:t>привлекала и привлекает к </a:t>
            </a:r>
            <a:r>
              <a:rPr lang="ru-RU" sz="2400" dirty="0" smtClean="0"/>
              <a:t>себе внимание </a:t>
            </a:r>
            <a:r>
              <a:rPr lang="ru-RU" sz="2400" dirty="0"/>
              <a:t>исследователей: </a:t>
            </a:r>
            <a:r>
              <a:rPr lang="ru-RU" sz="2400" dirty="0" smtClean="0"/>
              <a:t>педагогов, психологов</a:t>
            </a:r>
            <a:r>
              <a:rPr lang="ru-RU" sz="2400" dirty="0"/>
              <a:t>, философов, </a:t>
            </a:r>
            <a:r>
              <a:rPr lang="ru-RU" sz="2400" dirty="0" smtClean="0"/>
              <a:t>социологов, искусствоведов</a:t>
            </a:r>
            <a:r>
              <a:rPr lang="ru-RU" sz="2400" dirty="0"/>
              <a:t>, биологов.</a:t>
            </a:r>
          </a:p>
          <a:p>
            <a:pPr marL="0" indent="0" algn="just">
              <a:buNone/>
            </a:pPr>
            <a:r>
              <a:rPr lang="ru-RU" sz="2400" dirty="0" smtClean="0"/>
              <a:t>	В </a:t>
            </a:r>
            <a:r>
              <a:rPr lang="ru-RU" sz="2400" dirty="0"/>
              <a:t>исследованиях Л. С. Выготского, А. Н. Леонтьева, А. В. Запорожца, Д. Б. </a:t>
            </a:r>
            <a:r>
              <a:rPr lang="ru-RU" sz="2400" dirty="0" err="1" smtClean="0"/>
              <a:t>Эльконина</a:t>
            </a:r>
            <a:r>
              <a:rPr lang="ru-RU" sz="2400" dirty="0" smtClean="0"/>
              <a:t> игра </a:t>
            </a:r>
            <a:r>
              <a:rPr lang="ru-RU" sz="2400" dirty="0"/>
              <a:t>определяется как ведущий вид деятельности, который возникает не </a:t>
            </a:r>
            <a:r>
              <a:rPr lang="ru-RU" sz="2400" dirty="0" smtClean="0"/>
              <a:t>путем спонтанного </a:t>
            </a:r>
            <a:r>
              <a:rPr lang="ru-RU" sz="2400" dirty="0"/>
              <a:t>созревания, а формируется под влиянием социальных условий жизни </a:t>
            </a:r>
            <a:r>
              <a:rPr lang="ru-RU" sz="2400" dirty="0" smtClean="0"/>
              <a:t>и воспитания</a:t>
            </a:r>
            <a:endParaRPr lang="ru-RU" sz="2400" dirty="0"/>
          </a:p>
        </p:txBody>
      </p:sp>
    </p:spTree>
    <p:extLst>
      <p:ext uri="{BB962C8B-B14F-4D97-AF65-F5344CB8AC3E}">
        <p14:creationId xmlns:p14="http://schemas.microsoft.com/office/powerpoint/2010/main" val="3485536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332656"/>
            <a:ext cx="8712968" cy="6192688"/>
          </a:xfrm>
        </p:spPr>
        <p:txBody>
          <a:bodyPr/>
          <a:lstStyle/>
          <a:p>
            <a:pPr marL="0" indent="0" algn="just">
              <a:buNone/>
            </a:pPr>
            <a:r>
              <a:rPr lang="ru-RU" sz="2400" dirty="0"/>
              <a:t>Понятие </a:t>
            </a:r>
            <a:r>
              <a:rPr lang="ru-RU" sz="2400" b="1" dirty="0">
                <a:solidFill>
                  <a:srgbClr val="FF0000"/>
                </a:solidFill>
              </a:rPr>
              <a:t>«игровые педагогические технологии» </a:t>
            </a:r>
            <a:r>
              <a:rPr lang="ru-RU" sz="2400" dirty="0"/>
              <a:t>включает достаточно обширную группу методов и приёмов организации педагогического процесса в форме различных педагогических игр. В отличие от игр вообще, педагогическая игра обладает существенным признаком - четко обучения и соответствующим ей педагогическим результатом, которые могут быть обоснованы в явном виде и характеризуются учебно-познавательной направленностью. Игровая форма в образовательно-воспитательном процессе создаётся при помощи игровых приёмов и ситуаций, выступающих как средство побуждения стимулирования к деятельности.</a:t>
            </a:r>
          </a:p>
          <a:p>
            <a:endParaRPr lang="ru-RU" dirty="0"/>
          </a:p>
        </p:txBody>
      </p:sp>
    </p:spTree>
    <p:extLst>
      <p:ext uri="{BB962C8B-B14F-4D97-AF65-F5344CB8AC3E}">
        <p14:creationId xmlns:p14="http://schemas.microsoft.com/office/powerpoint/2010/main" val="2529438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Объект 7"/>
          <p:cNvGraphicFramePr>
            <a:graphicFrameLocks noGrp="1"/>
          </p:cNvGraphicFramePr>
          <p:nvPr>
            <p:ph idx="1"/>
            <p:extLst>
              <p:ext uri="{D42A27DB-BD31-4B8C-83A1-F6EECF244321}">
                <p14:modId xmlns:p14="http://schemas.microsoft.com/office/powerpoint/2010/main" val="2431165951"/>
              </p:ext>
            </p:extLst>
          </p:nvPr>
        </p:nvGraphicFramePr>
        <p:xfrm>
          <a:off x="539552" y="26064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68616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827584" y="15821"/>
            <a:ext cx="7704856" cy="107721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3200" b="1" cap="none" spc="50" dirty="0" smtClean="0">
                <a:ln w="11430"/>
                <a:solidFill>
                  <a:srgbClr val="C00000"/>
                </a:solidFill>
                <a:effectLst>
                  <a:outerShdw blurRad="76200" dist="50800" dir="5400000" algn="tl" rotWithShape="0">
                    <a:srgbClr val="000000">
                      <a:alpha val="65000"/>
                    </a:srgbClr>
                  </a:outerShdw>
                </a:effectLst>
              </a:rPr>
              <a:t>Методы и приемы, используемые в игровых технологиях</a:t>
            </a:r>
            <a:endParaRPr lang="ru-RU" sz="3200" b="1" cap="none" spc="50" dirty="0">
              <a:ln w="11430"/>
              <a:solidFill>
                <a:srgbClr val="C00000"/>
              </a:solidFill>
              <a:effectLst>
                <a:outerShdw blurRad="76200" dist="50800" dir="5400000" algn="tl" rotWithShape="0">
                  <a:srgbClr val="000000">
                    <a:alpha val="65000"/>
                  </a:srgbClr>
                </a:outerShdw>
              </a:effectLst>
            </a:endParaRPr>
          </a:p>
        </p:txBody>
      </p:sp>
      <p:graphicFrame>
        <p:nvGraphicFramePr>
          <p:cNvPr id="10" name="Схема 9"/>
          <p:cNvGraphicFramePr/>
          <p:nvPr>
            <p:extLst>
              <p:ext uri="{D42A27DB-BD31-4B8C-83A1-F6EECF244321}">
                <p14:modId xmlns:p14="http://schemas.microsoft.com/office/powerpoint/2010/main" val="687784231"/>
              </p:ext>
            </p:extLst>
          </p:nvPr>
        </p:nvGraphicFramePr>
        <p:xfrm>
          <a:off x="179512" y="1093039"/>
          <a:ext cx="8712968" cy="55043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Прямоугольник 10"/>
          <p:cNvSpPr/>
          <p:nvPr/>
        </p:nvSpPr>
        <p:spPr>
          <a:xfrm>
            <a:off x="611357" y="1334505"/>
            <a:ext cx="1992858" cy="46166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Игровые</a:t>
            </a:r>
          </a:p>
        </p:txBody>
      </p:sp>
      <p:sp>
        <p:nvSpPr>
          <p:cNvPr id="12" name="Прямоугольник 11"/>
          <p:cNvSpPr/>
          <p:nvPr/>
        </p:nvSpPr>
        <p:spPr>
          <a:xfrm>
            <a:off x="2604215" y="1365282"/>
            <a:ext cx="2075595" cy="46166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Словесные</a:t>
            </a:r>
            <a:endParaRPr lang="ru-RU"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3" name="Прямоугольник 12"/>
          <p:cNvSpPr/>
          <p:nvPr/>
        </p:nvSpPr>
        <p:spPr>
          <a:xfrm>
            <a:off x="4860032" y="1410513"/>
            <a:ext cx="1948290"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Наглядные</a:t>
            </a:r>
            <a:endParaRPr lang="ru-RU"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4" name="Прямоугольник 13"/>
          <p:cNvSpPr/>
          <p:nvPr/>
        </p:nvSpPr>
        <p:spPr>
          <a:xfrm>
            <a:off x="6843414" y="1334505"/>
            <a:ext cx="1940143" cy="83099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2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Практичес</a:t>
            </a:r>
            <a:r>
              <a:rPr lang="ru-RU"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p>
          <a:p>
            <a:pPr algn="ctr"/>
            <a:r>
              <a:rPr lang="ru-RU"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кие </a:t>
            </a:r>
            <a:endParaRPr lang="ru-RU"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5442240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75901003"/>
              </p:ext>
            </p:extLst>
          </p:nvPr>
        </p:nvGraphicFramePr>
        <p:xfrm>
          <a:off x="179512" y="260648"/>
          <a:ext cx="8784976" cy="597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66818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p:cNvGraphicFramePr>
            <a:graphicFrameLocks noGrp="1"/>
          </p:cNvGraphicFramePr>
          <p:nvPr>
            <p:ph idx="1"/>
            <p:extLst>
              <p:ext uri="{D42A27DB-BD31-4B8C-83A1-F6EECF244321}">
                <p14:modId xmlns:p14="http://schemas.microsoft.com/office/powerpoint/2010/main" val="2248202593"/>
              </p:ext>
            </p:extLst>
          </p:nvPr>
        </p:nvGraphicFramePr>
        <p:xfrm>
          <a:off x="653943" y="1196752"/>
          <a:ext cx="8229600"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Прямоугольник 6"/>
          <p:cNvSpPr/>
          <p:nvPr/>
        </p:nvSpPr>
        <p:spPr>
          <a:xfrm>
            <a:off x="1907704" y="74236"/>
            <a:ext cx="5722079"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cap="none" spc="50" dirty="0" smtClean="0">
                <a:ln w="11430"/>
                <a:solidFill>
                  <a:srgbClr val="C00000"/>
                </a:solidFill>
                <a:effectLst>
                  <a:outerShdw blurRad="76200" dist="50800" dir="5400000" algn="tl" rotWithShape="0">
                    <a:srgbClr val="000000">
                      <a:alpha val="65000"/>
                    </a:srgbClr>
                  </a:outerShdw>
                </a:effectLst>
              </a:rPr>
              <a:t>Структура игры</a:t>
            </a:r>
            <a:endParaRPr lang="ru-RU" sz="5400" b="1" cap="none" spc="50" dirty="0">
              <a:ln w="11430"/>
              <a:solidFill>
                <a:srgbClr val="C00000"/>
              </a:soli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4510525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288032"/>
          </a:xfrm>
        </p:spPr>
        <p:txBody>
          <a:bodyPr/>
          <a:lstStyle/>
          <a:p>
            <a:r>
              <a:rPr lang="ru-RU" b="1" dirty="0" smtClean="0">
                <a:solidFill>
                  <a:srgbClr val="C00000"/>
                </a:solidFill>
              </a:rPr>
              <a:t>Виды игр</a:t>
            </a:r>
            <a:r>
              <a:rPr lang="ru-RU" dirty="0"/>
              <a:t/>
            </a:r>
            <a:br>
              <a:rPr lang="ru-RU" dirty="0"/>
            </a:br>
            <a:endParaRPr lang="ru-RU"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747" y="620688"/>
            <a:ext cx="8864429" cy="5616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8012454"/>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5302</TotalTime>
  <Words>751</Words>
  <Application>Microsoft Office PowerPoint</Application>
  <PresentationFormat>Экран (4:3)</PresentationFormat>
  <Paragraphs>57</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Diseño predeterminado</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Виды игр </vt:lpstr>
      <vt:lpstr>Презентация PowerPoint</vt:lpstr>
      <vt:lpstr>В нашем дошкольном учреждении условно мы делим игры на 5 блоков, состоящих из специально организованных методов и приемов. Блоки взаимосвязаны. Работа с ними возможна как последовательно, так и параллельно</vt:lpstr>
      <vt:lpstr>Презентация PowerPoint</vt:lpstr>
      <vt:lpstr>Результат использования  технологии - </vt:lpstr>
      <vt:lpstr>Литература</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User</cp:lastModifiedBy>
  <cp:revision>770</cp:revision>
  <dcterms:created xsi:type="dcterms:W3CDTF">2010-05-23T14:28:12Z</dcterms:created>
  <dcterms:modified xsi:type="dcterms:W3CDTF">2015-02-06T06:43:17Z</dcterms:modified>
</cp:coreProperties>
</file>