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9" r:id="rId4"/>
    <p:sldId id="261" r:id="rId5"/>
    <p:sldId id="263" r:id="rId6"/>
    <p:sldId id="264" r:id="rId7"/>
    <p:sldId id="265" r:id="rId8"/>
    <p:sldId id="257" r:id="rId9"/>
    <p:sldId id="262" r:id="rId10"/>
    <p:sldId id="260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0764-1812-4AB7-8BD6-62CF559A7776}" type="datetimeFigureOut">
              <a:rPr lang="ru-RU" smtClean="0"/>
              <a:t>17.01.2011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A717C-57E5-43C9-8CF5-302AD45643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500034" y="3429000"/>
            <a:ext cx="8143932" cy="2000264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«О чём может рассказать детский рисунок»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" name="Рисунок 12" descr="О чем могут рассказать детские рисунки?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928926" y="428604"/>
            <a:ext cx="3143272" cy="2714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Рисунки </a:t>
            </a:r>
            <a:r>
              <a:rPr lang="ru-RU" dirty="0" err="1" smtClean="0"/>
              <a:t>гиперактивных</a:t>
            </a:r>
            <a:r>
              <a:rPr lang="ru-RU" dirty="0" smtClean="0"/>
              <a:t> детей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Павлик, 11 лет: "Человека нарисовать или себя? А может, лучше вам стих рассказать? А вы знаете, у нас в школе один раз на уроке литературы..." (Рисунок остался незаконченным.)</a:t>
            </a:r>
          </a:p>
        </p:txBody>
      </p:sp>
      <p:pic>
        <p:nvPicPr>
          <p:cNvPr id="4" name="Рисунок 3" descr="http://www.newart.ru/htm/myzavr/km01.gif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00100" y="1571612"/>
            <a:ext cx="2714644" cy="44291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Рисунки </a:t>
            </a:r>
            <a:r>
              <a:rPr lang="ru-RU" dirty="0" err="1" smtClean="0"/>
              <a:t>гиперактивных</a:t>
            </a:r>
            <a:r>
              <a:rPr lang="ru-RU" dirty="0" smtClean="0"/>
              <a:t> детей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Дима, 10 лет: "Мой дом. Улица. А </a:t>
            </a:r>
            <a:r>
              <a:rPr lang="ru-RU" dirty="0" err="1"/>
              <a:t>тут...А</a:t>
            </a:r>
            <a:r>
              <a:rPr lang="ru-RU" dirty="0"/>
              <a:t> тут..."</a:t>
            </a:r>
          </a:p>
        </p:txBody>
      </p:sp>
      <p:pic>
        <p:nvPicPr>
          <p:cNvPr id="7" name="Содержимое 6" descr="http://www.newart.ru/htm/myzavr/km02.gif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2643182"/>
            <a:ext cx="3929090" cy="29289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3" y="1535112"/>
            <a:ext cx="4186238" cy="965194"/>
          </a:xfrm>
        </p:spPr>
        <p:txBody>
          <a:bodyPr>
            <a:normAutofit/>
          </a:bodyPr>
          <a:lstStyle/>
          <a:p>
            <a:r>
              <a:rPr lang="ru-RU" sz="1400" dirty="0"/>
              <a:t>Алеша, 7лет: "Хотите, я нарисую не семью, а самолет? Ну ладно, вот. Мы пошли в гости и опоздали, потому что папа не хотел идти. Можно, я еще тетю Аню нарисую? Ладно. Потом".</a:t>
            </a:r>
          </a:p>
        </p:txBody>
      </p:sp>
      <p:pic>
        <p:nvPicPr>
          <p:cNvPr id="8" name="Содержимое 7" descr="http://www.newart.ru/htm/myzavr/km03.gif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643182"/>
            <a:ext cx="3857652" cy="2928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Рисунки агрессивных детей</a:t>
            </a:r>
            <a:endParaRPr lang="ru-RU" dirty="0"/>
          </a:p>
        </p:txBody>
      </p:sp>
      <p:pic>
        <p:nvPicPr>
          <p:cNvPr id="5" name="Содержимое 4" descr="http://www.newart.ru/htm/myzavr/km04.gif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1928802"/>
            <a:ext cx="4000528" cy="314327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Лиза, 6 лет: "Мой папа пошел в налоговую полицию".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Рисунки агрессивных детей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22317"/>
          </a:xfrm>
        </p:spPr>
        <p:txBody>
          <a:bodyPr>
            <a:noAutofit/>
          </a:bodyPr>
          <a:lstStyle/>
          <a:p>
            <a:r>
              <a:rPr lang="ru-RU" sz="1600" dirty="0"/>
              <a:t>Алеша, 6 лет: "Это я. Главное - большая голова и большой рот. Я говорю: "Бабушка, быстро купи мне машинку!"</a:t>
            </a:r>
          </a:p>
        </p:txBody>
      </p:sp>
      <p:pic>
        <p:nvPicPr>
          <p:cNvPr id="7" name="Содержимое 6" descr="http://www.newart.ru/htm/myzavr/km05.gif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28662" y="2571744"/>
            <a:ext cx="3214710" cy="31432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4876" y="1500174"/>
            <a:ext cx="4041775" cy="1068390"/>
          </a:xfrm>
        </p:spPr>
        <p:txBody>
          <a:bodyPr>
            <a:noAutofit/>
          </a:bodyPr>
          <a:lstStyle/>
          <a:p>
            <a:r>
              <a:rPr lang="ru-RU" sz="1600" dirty="0"/>
              <a:t>Жора, 6 лет: "Это я. Бандиты хотели побить меня, а я им как дам! И еще раз, и еще раз. Я ведь на каратэ хожу. Пусть только полезут еще".</a:t>
            </a:r>
          </a:p>
        </p:txBody>
      </p:sp>
      <p:pic>
        <p:nvPicPr>
          <p:cNvPr id="8" name="Содержимое 7" descr="http://www.newart.ru/htm/myzavr/km06.gif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5000628" y="2845594"/>
            <a:ext cx="3286148" cy="2869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Рисунки тревожных детей</a:t>
            </a:r>
            <a:endParaRPr lang="ru-RU" dirty="0"/>
          </a:p>
        </p:txBody>
      </p:sp>
      <p:pic>
        <p:nvPicPr>
          <p:cNvPr id="4" name="Содержимое 3" descr="http://www.newart.ru/htm/myzavr/km07.gif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1214414" y="1428736"/>
            <a:ext cx="2009779" cy="128111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Паша, 6 лет: "А как это - семью рисовать? Маму? А папу надо? Вот. Правильно? А Паша в другой комнате. Хорошо</a:t>
            </a:r>
            <a:r>
              <a:rPr lang="ru-RU" sz="1600" dirty="0" smtClean="0"/>
              <a:t>?«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pic>
        <p:nvPicPr>
          <p:cNvPr id="7" name="Рисунок 6" descr="http://www.newart.ru/htm/myzavr/km08.gif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285852" y="2786058"/>
            <a:ext cx="1714512" cy="164307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4286248" y="2828836"/>
            <a:ext cx="45005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Игорь, 7 лет:</a:t>
            </a:r>
            <a:br>
              <a:rPr lang="ru-RU" sz="1600" dirty="0"/>
            </a:br>
            <a:r>
              <a:rPr lang="ru-RU" sz="1600" dirty="0"/>
              <a:t>"Это я. Шел в школу и заблудился.</a:t>
            </a:r>
            <a:br>
              <a:rPr lang="ru-RU" sz="1600" dirty="0"/>
            </a:br>
            <a:r>
              <a:rPr lang="ru-RU" sz="1600" dirty="0"/>
              <a:t>Потому что не в ту сторону пошел. А мама на работе."</a:t>
            </a:r>
          </a:p>
        </p:txBody>
      </p:sp>
      <p:pic>
        <p:nvPicPr>
          <p:cNvPr id="10" name="Рисунок 9" descr="http://www.newart.ru/htm/myzavr/km09.gif"/>
          <p:cNvPicPr/>
          <p:nvPr/>
        </p:nvPicPr>
        <p:blipFill>
          <a:blip r:embed="rId4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14348" y="4480560"/>
            <a:ext cx="3322320" cy="23774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 flipH="1">
            <a:off x="5286380" y="5229494"/>
            <a:ext cx="32861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Оля, 5 лет:</a:t>
            </a:r>
            <a:br>
              <a:rPr lang="ru-RU" dirty="0"/>
            </a:br>
            <a:r>
              <a:rPr lang="ru-RU" dirty="0"/>
              <a:t>"Семья. Это мы с мамочкой гуляем".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Рисунки </a:t>
            </a:r>
            <a:r>
              <a:rPr lang="ru-RU" dirty="0" err="1" smtClean="0"/>
              <a:t>аутичных</a:t>
            </a:r>
            <a:r>
              <a:rPr lang="ru-RU" dirty="0" smtClean="0"/>
              <a:t> детей</a:t>
            </a:r>
            <a:endParaRPr lang="ru-RU" dirty="0"/>
          </a:p>
        </p:txBody>
      </p:sp>
      <p:pic>
        <p:nvPicPr>
          <p:cNvPr id="4" name="Содержимое 3" descr="http://www.newart.ru/htm/myzavr/km10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1472" y="1357298"/>
            <a:ext cx="12573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www.newart.ru/htm/myzavr/km11.gif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43372" y="2214554"/>
            <a:ext cx="1272540" cy="2392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www.newart.ru/htm/myzavr/km12.gif"/>
          <p:cNvPicPr/>
          <p:nvPr/>
        </p:nvPicPr>
        <p:blipFill>
          <a:blip r:embed="rId4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0034" y="4071942"/>
            <a:ext cx="3284220" cy="23774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928794" y="1714488"/>
            <a:ext cx="38386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Саша, 8 лет: "Дерево".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244334"/>
            <a:ext cx="2928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Сережа, 7 лет: "Это я".</a:t>
            </a: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286248" y="5367992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Сережа, 6 лет: "Моя семья".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274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«О чём может рассказать детский рисунок»</vt:lpstr>
      <vt:lpstr>Рисунки гиперактивных детей</vt:lpstr>
      <vt:lpstr>Рисунки гиперактивных детей</vt:lpstr>
      <vt:lpstr>Рисунки агрессивных детей</vt:lpstr>
      <vt:lpstr>Рисунки агрессивных детей</vt:lpstr>
      <vt:lpstr>Рисунки тревожных детей</vt:lpstr>
      <vt:lpstr>Рисунки аутичных детей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Рисунки гиперактивных детей</dc:title>
  <dc:creator>кристалик</dc:creator>
  <cp:lastModifiedBy>кристалик</cp:lastModifiedBy>
  <cp:revision>6</cp:revision>
  <dcterms:created xsi:type="dcterms:W3CDTF">2011-01-17T11:22:26Z</dcterms:created>
  <dcterms:modified xsi:type="dcterms:W3CDTF">2011-01-17T12:14:56Z</dcterms:modified>
</cp:coreProperties>
</file>