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09" r:id="rId4"/>
    <p:sldId id="310" r:id="rId5"/>
    <p:sldId id="314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31" r:id="rId23"/>
    <p:sldId id="329" r:id="rId24"/>
    <p:sldId id="332" r:id="rId25"/>
    <p:sldId id="335" r:id="rId26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35F1-3227-455D-B6C4-E66A91033FD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ABD0-F702-4DE4-A3B6-D0BD857D4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uinfo=ww-1263-wh-929-fw-1038-fh-598-pd-1&amp;p=15&amp;text=%D0%BA%D0%B0%D1%80%D1%82%D0%B8%D0%BD%D0%BA%D0%B0%20%D0%BF%D0%BE%20%D0%BF%D0%BE%D0%B6%D0%B0%D1%80%D0%BD%D0%BE%D0%B9%20%D0%B1%D0%B5%D0%B7%D0%BE%D0%BF%D0%B0%D1%81%D0%BD%D0%BE%D1%81%D1%82%D0%B8%20%D0%B4%D0%BB%D1%8F%20%D0%B4%D0%B5%D1%82%D0%B5%D0%B9&amp;noreask=1&amp;pos=469&amp;rpt=simage&amp;lr=213&amp;family=yes&amp;img_url=http://images.tiu.ru/11353479_w640_h640_33561277467172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1&amp;text=%D0%BA%D0%B0%D1%80%D1%82%D0%B8%D0%BD%D0%BA%D0%B0%20%D1%81%D0%B2%D0%B5%D1%87%D0%B0%20%D0%B4%D0%BB%D1%8F%20%D0%B4%D0%B5%D1%82%D0%B5%D0%B9&amp;pos=32&amp;uinfo=ww-1263-wh-929-fw-1038-fh-598-pd-1&amp;rpt=simage&amp;family=yes&amp;img_url=http://nyc3img.soundclick.com/20/images/k/song/kepeaceusa+requiemcomplete2.jpg?version=155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12" Type="http://schemas.openxmlformats.org/officeDocument/2006/relationships/hyperlink" Target="http://images.yandex.ru/yandsearch?p=1&amp;text=%D0%BA%D0%B0%D1%80%D1%82%D0%B8%D0%BD%D0%BA%D0%B0%20%D1%81%D0%B2%D0%B5%D1%87%D0%B0%20%D0%B4%D0%BB%D1%8F%20%D0%B4%D0%B5%D1%82%D0%B5%D0%B9&amp;img_url=http://nyc3img.soundclick.com/20/images/k/song/kepeaceusa+requiemcomplete2.jpg?version=155&amp;pos=32&amp;uinfo=ww-1263-wh-929-fw-1038-fh-598-pd-1&amp;rpt=simage&amp;family=y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12" Type="http://schemas.openxmlformats.org/officeDocument/2006/relationships/hyperlink" Target="http://images.yandex.ru/yandsearch?p=1&amp;text=%D0%BA%D0%B0%D1%80%D1%82%D0%B8%D0%BD%D0%BA%D0%B0%20%D1%81%D0%B2%D0%B5%D1%87%D0%B0%20%D0%B4%D0%BB%D1%8F%20%D0%B4%D0%B5%D1%82%D0%B5%D0%B9&amp;img_url=http://nyc3img.soundclick.com/20/images/k/song/kepeaceusa+requiemcomplete2.jpg?version=155&amp;pos=32&amp;uinfo=ww-1263-wh-929-fw-1038-fh-598-pd-1&amp;rpt=simage&amp;family=y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9.jpeg"/><Relationship Id="rId5" Type="http://schemas.openxmlformats.org/officeDocument/2006/relationships/hyperlink" Target="http://images.yandex.ru/yandsearch?source=wiz&amp;img_url=http://sar-rodgor.ru/pictures/news/1240/picture-300h.jpg&amp;text=%D0%BA%D0%BE%D1%81%D1%82%D0%B5%D1%80%20%D0%BA%D0%B0%D1%80%D1%82%D0%B8%D0%BD%D0%BA%D0%B0%20%D0%B4%D0%BB%D1%8F%20%D0%B4%D0%B5%D1%82%D0%B5%D0%B9&amp;noreask=1&amp;pos=16&amp;lr=213&amp;rpt=simage&amp;family=yes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Relationship Id="rId1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text=%D0%BA%D0%BE%D1%81%D1%82%D0%B5%D1%80%20%D0%BA%D0%B0%D1%80%D1%82%D0%B8%D0%BD%D0%BA%D0%B0%20%D0%B4%D0%BB%D1%8F%20%D0%B4%D0%B5%D1%82%D0%B5%D0%B9&amp;noreask=1&amp;pos=16&amp;lr=213&amp;rpt=simage&amp;family=yes&amp;uinfo=ww-1263-wh-929-fw-1038-fh-598-pd-1&amp;img_url=http://sar-rodgor.ru/pictures/news/1240/picture-300h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cemarking.fis.ru/popup_imgs/101294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075" y="836712"/>
            <a:ext cx="5114925" cy="5314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4888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юные пожарные»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tiu.ru/8852551_w640_h640_ognetushitel_ou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878190" cy="5434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eldorado.com.ua/goods/156/1564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032000" cy="5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.eldorado.com.ua/goods/156/156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witregion.ru/wp-content/uploads/1351634366_chistaya-vo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255484"/>
            <a:ext cx="6524625" cy="434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.eldorado.com.ua/goods/156/156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twitregion.ru/wp-content/uploads/1351634366_chistaya-vod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chool.ee/sites/default/files/resize/smoke2-500x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.eldorado.com.ua/goods/156/156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twitregion.ru/wp-content/uploads/1351634366_chistaya-vod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artschool.ee/sites/default/files/resize/smoke2-500x50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-bizportal.ru/offers/img/24339_18.12.2012%2004:52:24_(2)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98398"/>
            <a:ext cx="6248400" cy="506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.eldorado.com.ua/goods/156/156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twitregion.ru/wp-content/uploads/1351634366_chistaya-vod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artschool.ee/sites/default/files/resize/smoke2-500x50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m-bizportal.ru/offers/img/24339_18.12.2012%2004:52:24_(2)_bi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vashcoach.clan.su/_ph/25/2/9697493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6201"/>
          <a:stretch>
            <a:fillRect/>
          </a:stretch>
        </p:blipFill>
        <p:spPr bwMode="auto">
          <a:xfrm>
            <a:off x="1763688" y="764704"/>
            <a:ext cx="514350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.eldorado.com.ua/goods/156/156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twitregion.ru/wp-content/uploads/1351634366_chistaya-vod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artschool.ee/sites/default/files/resize/smoke2-500x50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m-bizportal.ru/offers/img/24339_18.12.2012%2004:52:24_(2)_bi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90" name="Picture 2" descr="http://im7-tub-ru.yandex.net/i?id=45796097-23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b="7601"/>
          <a:stretch>
            <a:fillRect/>
          </a:stretch>
        </p:blipFill>
        <p:spPr bwMode="auto">
          <a:xfrm>
            <a:off x="6300192" y="4221088"/>
            <a:ext cx="1296144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/chelovek/Pravila-pri-pozhare-1.files/0023-065-Byt-pozharnikom-ochen-opasnaja-i-riskovannaja-professij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19100"/>
            <a:ext cx="398145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 descr="http://im7-tub-ru.yandex.net/i?id=697669296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552"/>
          <a:stretch>
            <a:fillRect/>
          </a:stretch>
        </p:blipFill>
        <p:spPr bwMode="auto">
          <a:xfrm>
            <a:off x="6444208" y="1052736"/>
            <a:ext cx="1260000" cy="1224136"/>
          </a:xfrm>
          <a:prstGeom prst="rect">
            <a:avLst/>
          </a:prstGeom>
          <a:noFill/>
        </p:spPr>
      </p:pic>
      <p:pic>
        <p:nvPicPr>
          <p:cNvPr id="21" name="Рисунок 20" descr="http://images.tiu.ru/8852551_w640_h640_ognetushitel_ou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i.eldorado.com.ua/goods/156/1564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twitregion.ru/wp-content/uploads/1351634366_chistaya-vod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artschool.ee/sites/default/files/resize/smoke2-500x50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m-bizportal.ru/offers/img/24339_18.12.2012%2004:52:24_(2)_bi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90" name="Picture 2" descr="http://im7-tub-ru.yandex.net/i?id=45796097-23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b="7601"/>
          <a:stretch>
            <a:fillRect/>
          </a:stretch>
        </p:blipFill>
        <p:spPr bwMode="auto">
          <a:xfrm>
            <a:off x="6300192" y="4221088"/>
            <a:ext cx="1296144" cy="1260000"/>
          </a:xfrm>
          <a:prstGeom prst="rect">
            <a:avLst/>
          </a:prstGeom>
          <a:noFill/>
        </p:spPr>
      </p:pic>
      <p:pic>
        <p:nvPicPr>
          <p:cNvPr id="26" name="Рисунок 25" descr="http://900igr.net/data/chelovek/Pravila-pri-pozhare-1.files/0023-065-Byt-pozharnikom-ochen-opasnaja-i-riskovannaja-professija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1764000" cy="26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Подготовила воспитатель: Лобанова Е.П.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649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3678"/>
            <a:ext cx="6553200" cy="439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yivpost.com/media/images/2013/04/26/p17p2dhpp610jgn823s51s1elai4/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33106"/>
            <a:ext cx="6648450" cy="499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417829.vk.me/v417829233/1302/X7XXU0VigY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753100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875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429309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70892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12474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4653136"/>
            <a:ext cx="914400" cy="199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5400000">
            <a:off x="4211960" y="5373216"/>
            <a:ext cx="540000" cy="540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21region.org/uploads/posts/2009-12/126184253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kyivpost.com/media/images/2013/04/26/p17p2dhpp610jgn823s51s1elai4/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417829.vk.me/v417829233/1302/X7XXU0VigY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0.mow.icdn.ru/g/glebov/2/121082fQ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960"/>
          <a:stretch>
            <a:fillRect/>
          </a:stretch>
        </p:blipFill>
        <p:spPr bwMode="auto">
          <a:xfrm>
            <a:off x="755576" y="548680"/>
            <a:ext cx="7750175" cy="551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97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Подготовила воспитатель: Лобанова Е.П.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Катюша</cp:lastModifiedBy>
  <cp:revision>38</cp:revision>
  <dcterms:created xsi:type="dcterms:W3CDTF">2014-02-26T17:26:49Z</dcterms:created>
  <dcterms:modified xsi:type="dcterms:W3CDTF">2014-05-13T17:45:48Z</dcterms:modified>
</cp:coreProperties>
</file>