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63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slide" Target="slide6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slide" Target="slide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381000" y="457200"/>
            <a:ext cx="1076551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ДОМАШНИЕ ЖИВОТНЫЕ</a:t>
            </a:r>
          </a:p>
          <a:p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                   И </a:t>
            </a:r>
          </a:p>
          <a:p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          ЖИВОТНЫЕ </a:t>
            </a:r>
          </a:p>
          <a:p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        НАШИХ ЛЕСОВ</a:t>
            </a:r>
            <a:endParaRPr lang="ru-RU" sz="5400" b="1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2" descr="C:\Users\Светлана\Pictures\003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81200" y="5105400"/>
            <a:ext cx="1852970" cy="1385887"/>
          </a:xfrm>
          <a:prstGeom prst="rect">
            <a:avLst/>
          </a:prstGeom>
          <a:noFill/>
        </p:spPr>
      </p:pic>
      <p:pic>
        <p:nvPicPr>
          <p:cNvPr id="7" name="Picture 2" descr="C:\Users\Светлана\Pictures\008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57800" y="5181600"/>
            <a:ext cx="1886623" cy="1447799"/>
          </a:xfrm>
          <a:prstGeom prst="rect">
            <a:avLst/>
          </a:prstGeom>
          <a:noFill/>
        </p:spPr>
      </p:pic>
      <p:pic>
        <p:nvPicPr>
          <p:cNvPr id="8" name="Picture 2" descr="C:\Users\Светлана\Pictures\007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0" y="5105400"/>
            <a:ext cx="1869700" cy="1352549"/>
          </a:xfrm>
          <a:prstGeom prst="rect">
            <a:avLst/>
          </a:prstGeom>
          <a:noFill/>
        </p:spPr>
      </p:pic>
      <p:pic>
        <p:nvPicPr>
          <p:cNvPr id="9" name="Picture 2" descr="C:\Users\Светлана\Pictures\004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" y="5105400"/>
            <a:ext cx="1594466" cy="1419035"/>
          </a:xfrm>
          <a:prstGeom prst="rect">
            <a:avLst/>
          </a:prstGeom>
          <a:noFill/>
        </p:spPr>
      </p:pic>
      <p:sp>
        <p:nvSpPr>
          <p:cNvPr id="10" name="Управляющая кнопка: настраиваемая 9">
            <a:hlinkClick r:id="rId6" action="ppaction://hlinksldjump" highlightClick="1"/>
          </p:cNvPr>
          <p:cNvSpPr/>
          <p:nvPr/>
        </p:nvSpPr>
        <p:spPr>
          <a:xfrm>
            <a:off x="381000" y="4648200"/>
            <a:ext cx="3505200" cy="1981200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Управляющая кнопка: настраиваемая 10">
            <a:hlinkClick r:id="rId7" action="ppaction://hlinksldjump" highlightClick="1"/>
          </p:cNvPr>
          <p:cNvSpPr/>
          <p:nvPr/>
        </p:nvSpPr>
        <p:spPr>
          <a:xfrm>
            <a:off x="5410200" y="4648200"/>
            <a:ext cx="3352800" cy="1981200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chemeClr val="accent6">
                    <a:lumMod val="75000"/>
                  </a:schemeClr>
                </a:solidFill>
              </a:ln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Светлана\Pictures\002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BFBFB"/>
              </a:clrFrom>
              <a:clrTo>
                <a:srgbClr val="FBFBFB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90675" y="1247775"/>
            <a:ext cx="5962650" cy="436245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057400" y="533400"/>
            <a:ext cx="310181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СОБАКА</a:t>
            </a:r>
            <a:endParaRPr lang="ru-RU" sz="5400" b="1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Светлана\Pictures\003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00213" y="1281113"/>
            <a:ext cx="5743575" cy="4295775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133600" y="762000"/>
            <a:ext cx="310341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КОРОВА</a:t>
            </a:r>
            <a:endParaRPr lang="ru-RU" sz="5400" b="1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Светлана\Pictures\004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04975" y="1457325"/>
            <a:ext cx="5734050" cy="394335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600200" y="990600"/>
            <a:ext cx="240803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ОВЦЫ</a:t>
            </a:r>
            <a:endParaRPr lang="ru-RU" sz="5400" b="1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Светлана\Pictures\005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62125" y="1395413"/>
            <a:ext cx="5619750" cy="4067175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209800" y="1066800"/>
            <a:ext cx="315432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СВИНЬЯ</a:t>
            </a:r>
            <a:endParaRPr lang="ru-RU" sz="5400" b="1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Управляющая кнопка: настраиваемая 3">
            <a:hlinkClick r:id="rId3" action="ppaction://hlinksldjump" highlightClick="1"/>
          </p:cNvPr>
          <p:cNvSpPr/>
          <p:nvPr/>
        </p:nvSpPr>
        <p:spPr>
          <a:xfrm>
            <a:off x="0" y="0"/>
            <a:ext cx="9144000" cy="6858000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Светлана\Pictures\008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52600" y="1219200"/>
            <a:ext cx="5610225" cy="43053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447800" y="838200"/>
            <a:ext cx="215193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ЛИСА</a:t>
            </a:r>
            <a:endParaRPr lang="ru-RU" sz="5400" b="1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Светлана\Pictures\007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38275" y="1162050"/>
            <a:ext cx="6267450" cy="45339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371600" y="1066800"/>
            <a:ext cx="127310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ЁЖ</a:t>
            </a:r>
            <a:endParaRPr lang="ru-RU" sz="5400" b="1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Светлана\Pictures\006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DFDFB"/>
              </a:clrFrom>
              <a:clrTo>
                <a:srgbClr val="FDFDFB">
                  <a:alpha val="0"/>
                </a:srgbClr>
              </a:clrTo>
            </a:clrChange>
          </a:blip>
          <a:srcRect l="7895" t="4717"/>
          <a:stretch>
            <a:fillRect/>
          </a:stretch>
        </p:blipFill>
        <p:spPr bwMode="auto">
          <a:xfrm rot="16200000">
            <a:off x="2250281" y="1297781"/>
            <a:ext cx="4833937" cy="3848101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143000" y="1066800"/>
            <a:ext cx="2553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БЕЛКА</a:t>
            </a:r>
            <a:endParaRPr lang="ru-RU" sz="5400" b="1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Светлана\Pictures\001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0F0EE"/>
              </a:clrFrom>
              <a:clrTo>
                <a:srgbClr val="F0F0E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76400" y="762000"/>
            <a:ext cx="5791200" cy="409575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066800" y="609600"/>
            <a:ext cx="209781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ВОЛК</a:t>
            </a:r>
            <a:endParaRPr lang="ru-RU" sz="5400" b="1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90600" y="5943600"/>
            <a:ext cx="67761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Презентацию выполнила Ильина Светлана Сергеевна, воспитатель </a:t>
            </a:r>
            <a:endParaRPr lang="ru-RU" dirty="0"/>
          </a:p>
        </p:txBody>
      </p:sp>
      <p:sp>
        <p:nvSpPr>
          <p:cNvPr id="5" name="Управляющая кнопка: настраиваемая 4">
            <a:hlinkClick r:id="rId3" action="ppaction://hlinksldjump" highlightClick="1"/>
          </p:cNvPr>
          <p:cNvSpPr/>
          <p:nvPr/>
        </p:nvSpPr>
        <p:spPr>
          <a:xfrm>
            <a:off x="0" y="0"/>
            <a:ext cx="9144000" cy="6858000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25</Words>
  <PresentationFormat>Экран (4:3)</PresentationFormat>
  <Paragraphs>13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Office Theme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Светлана</dc:creator>
  <cp:lastModifiedBy>Светлана</cp:lastModifiedBy>
  <cp:revision>13</cp:revision>
  <dcterms:created xsi:type="dcterms:W3CDTF">2013-10-08T14:34:09Z</dcterms:created>
  <dcterms:modified xsi:type="dcterms:W3CDTF">2013-10-09T17:01:34Z</dcterms:modified>
</cp:coreProperties>
</file>