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9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F1B52-C1EC-4D28-87CD-A39882E2A6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BC176-BDBE-43D3-8CAC-A98BA582E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Прогулка по родному городу.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Егорьевский железнодорожный</a:t>
            </a:r>
            <a:r>
              <a:rPr lang="ru-RU" baseline="0" dirty="0" smtClean="0"/>
              <a:t> вокзал и автостанция.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Памятник Ю.А.Гагарину.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Памятник </a:t>
            </a:r>
          </a:p>
          <a:p>
            <a:r>
              <a:rPr lang="ru-RU" dirty="0" smtClean="0"/>
              <a:t>медицинским работникам.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Церковь</a:t>
            </a:r>
          </a:p>
          <a:p>
            <a:r>
              <a:rPr lang="ru-RU" dirty="0" smtClean="0"/>
              <a:t> Казанской иконы Божьей Матери.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Троицкий Собор.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Дворец спорта «Егорьевск».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BC176-BDBE-43D3-8CAC-A98BA582E5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02B3-8971-4D9C-A38A-D3561516D5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565E-D704-4736-A408-312E665B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tochn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vladimir.sutoch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953264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  <a:hlinkClick r:id="rId3"/>
              </a:rPr>
              <a:t>Московской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области находится старинный русский город Егорьевск, основанный по официальной версии в 1778 году. Назван он в честь Святого Егория (Георгия Победоносца), однако, существует и «народная» версия происхождения названия города. Согласно этой версии местное население смогло ловко «объегорить» сборщиков дани из трех княжеств (Московского, Рязанского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Владимирского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 и не платить дань никому из них. </a:t>
            </a:r>
          </a:p>
        </p:txBody>
      </p:sp>
      <p:pic>
        <p:nvPicPr>
          <p:cNvPr id="8" name="Рисунок 7" descr="загруженное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8" y="3238488"/>
            <a:ext cx="6143668" cy="397646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64" y="523844"/>
            <a:ext cx="6572272" cy="3381364"/>
          </a:xfrm>
          <a:prstGeom prst="rect">
            <a:avLst/>
          </a:prstGeom>
        </p:spPr>
        <p:txBody>
          <a:bodyPr wrap="none">
            <a:prstTxWarp prst="textButtonPour">
              <a:avLst/>
            </a:prstTxWarp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Прогулка по родному</a:t>
            </a: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ЕГОРЬЕВСК.</a:t>
            </a: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городу</a:t>
            </a:r>
            <a:endParaRPr lang="ru-RU" sz="6000" b="1" i="1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учреждение детский сад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комбинированного вида №47 </a:t>
            </a:r>
            <a:r>
              <a:rPr lang="ru-RU" sz="1400" b="1" i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Лесная сказка</a:t>
            </a:r>
            <a:r>
              <a:rPr lang="ru-RU" sz="1400" b="1" i="1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1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го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5524504"/>
            <a:ext cx="5715000" cy="40386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18" y="1095348"/>
            <a:ext cx="5572164" cy="4037941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Егорьевский железнодорожный</a:t>
            </a:r>
            <a:r>
              <a:rPr lang="ru-RU" sz="3600" b="1" i="1" baseline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вокзал </a:t>
            </a:r>
          </a:p>
          <a:p>
            <a:pPr algn="ctr"/>
            <a:r>
              <a:rPr lang="ru-RU" sz="3600" b="1" i="1" baseline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автостанция.</a:t>
            </a:r>
            <a:endParaRPr lang="ru-RU" sz="3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an-help.ru/images/stories/goroda/egoryevsk-narkologiya-lechenie%20narkoman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94" y="1523976"/>
            <a:ext cx="5286412" cy="39645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ег8.jpg"/>
          <p:cNvPicPr>
            <a:picLocks noChangeAspect="1"/>
          </p:cNvPicPr>
          <p:nvPr/>
        </p:nvPicPr>
        <p:blipFill>
          <a:blip r:embed="rId3"/>
          <a:srcRect l="21875" t="9722" r="33333" b="12500"/>
          <a:stretch>
            <a:fillRect/>
          </a:stretch>
        </p:blipFill>
        <p:spPr>
          <a:xfrm>
            <a:off x="3786142" y="2809860"/>
            <a:ext cx="3071858" cy="40005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714884" y="6810388"/>
            <a:ext cx="18322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Памятник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неизвестному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солдату.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3536" y="309530"/>
            <a:ext cx="4737231" cy="1285884"/>
          </a:xfrm>
          <a:prstGeom prst="rect">
            <a:avLst/>
          </a:prstGeom>
        </p:spPr>
        <p:txBody>
          <a:bodyPr wrap="none">
            <a:prstTxWarp prst="textInflateTop">
              <a:avLst/>
            </a:prstTxWarp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Памятники Егорьевска.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Фото Егорьевский авиационный технический колледж гражданской авиации им. В.П.Чкалова (Егорьевск (Московская область)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66" y="1738290"/>
            <a:ext cx="4048125" cy="302799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66" y="4738686"/>
            <a:ext cx="30003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Памятник В.П.Чкалову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8" name="Picture 8" descr="http://www.dogster.ru/upl/user_image/12/12450_800x700.jpg"/>
          <p:cNvPicPr>
            <a:picLocks noChangeAspect="1" noChangeArrowheads="1"/>
          </p:cNvPicPr>
          <p:nvPr/>
        </p:nvPicPr>
        <p:blipFill>
          <a:blip r:embed="rId5"/>
          <a:srcRect l="1742" t="10450" r="4218" b="20319"/>
          <a:stretch>
            <a:fillRect/>
          </a:stretch>
        </p:blipFill>
        <p:spPr bwMode="auto">
          <a:xfrm>
            <a:off x="357166" y="5453066"/>
            <a:ext cx="3857652" cy="378621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857232" y="9239280"/>
            <a:ext cx="3199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Памятник Ю.А.Гагарину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Памятники И Мемориалы Города Егорьевска"/>
          <p:cNvPicPr>
            <a:picLocks noChangeAspect="1" noChangeArrowheads="1"/>
          </p:cNvPicPr>
          <p:nvPr/>
        </p:nvPicPr>
        <p:blipFill>
          <a:blip r:embed="rId3"/>
          <a:srcRect b="12765"/>
          <a:stretch>
            <a:fillRect/>
          </a:stretch>
        </p:blipFill>
        <p:spPr bwMode="auto">
          <a:xfrm>
            <a:off x="3214686" y="309530"/>
            <a:ext cx="3643314" cy="335758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0" name="Picture 4" descr="http://im4-tub-ru.yandex.net/i?id=196849939-32-72&amp;n=21"/>
          <p:cNvPicPr>
            <a:picLocks noChangeAspect="1" noChangeArrowheads="1"/>
          </p:cNvPicPr>
          <p:nvPr/>
        </p:nvPicPr>
        <p:blipFill>
          <a:blip r:embed="rId4"/>
          <a:srcRect r="15910"/>
          <a:stretch>
            <a:fillRect/>
          </a:stretch>
        </p:blipFill>
        <p:spPr bwMode="auto">
          <a:xfrm>
            <a:off x="285728" y="2881298"/>
            <a:ext cx="3243905" cy="385765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" name="Picture 6" descr="http://moyidorogi.ru/wp-content/uploads/2012/08/%D0%9F%D0%B0%D0%BC%D1%8F%D1%82%D0%BD%D0%B8%D0%BA-%D0%BA%D0%BE%D1%80%D0%B7%D0%B8%D0%BD%D0%B5-%D0%B5%D0%B3%D0%BE%D1%80%D1%8C%D0%B5%D0%B2%D1%81%D0%BA-%D1%82%D1%80%D0%B0%D1%81%D1%81%D0%B0-%D0%A0115.jpg"/>
          <p:cNvPicPr>
            <a:picLocks noChangeAspect="1" noChangeArrowheads="1"/>
          </p:cNvPicPr>
          <p:nvPr/>
        </p:nvPicPr>
        <p:blipFill>
          <a:blip r:embed="rId5"/>
          <a:srcRect r="19526"/>
          <a:stretch>
            <a:fillRect/>
          </a:stretch>
        </p:blipFill>
        <p:spPr bwMode="auto">
          <a:xfrm>
            <a:off x="3071810" y="5881694"/>
            <a:ext cx="3500438" cy="320516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643314" y="9024966"/>
            <a:ext cx="2152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Памятник корзине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42" y="6596074"/>
            <a:ext cx="2372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Памятник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первому спутнику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9000" y="3738554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Памятник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медицинским работникам.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upload.wikimedia.org/wikipedia/commons/thumb/7/76/Yegorievsk_Aug2012_listed_objects_13.jpg/162px-Yegorievsk_Aug2012_listed_objects_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10190"/>
            <a:ext cx="3713965" cy="366711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71546" y="309530"/>
            <a:ext cx="5072098" cy="1143008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Храмы родного города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 descr="Фото Собор Александра Невского (Егорьевск (Московская область))"/>
          <p:cNvPicPr>
            <a:picLocks noChangeAspect="1" noChangeArrowheads="1"/>
          </p:cNvPicPr>
          <p:nvPr/>
        </p:nvPicPr>
        <p:blipFill>
          <a:blip r:embed="rId4"/>
          <a:srcRect l="4712" r="10465" b="9524"/>
          <a:stretch>
            <a:fillRect/>
          </a:stretch>
        </p:blipFill>
        <p:spPr bwMode="auto">
          <a:xfrm>
            <a:off x="285728" y="1523976"/>
            <a:ext cx="3857652" cy="271464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00042" y="4167182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Собор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Александра Невского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6" name="Picture 4" descr="Фото Церковь Казанской иконы Божьей Матери (Егорьевск (Московская область))"/>
          <p:cNvPicPr>
            <a:picLocks noChangeAspect="1" noChangeArrowheads="1"/>
          </p:cNvPicPr>
          <p:nvPr/>
        </p:nvPicPr>
        <p:blipFill>
          <a:blip r:embed="rId5"/>
          <a:srcRect b="5752"/>
          <a:stretch>
            <a:fillRect/>
          </a:stretch>
        </p:blipFill>
        <p:spPr bwMode="auto">
          <a:xfrm>
            <a:off x="3571876" y="3024174"/>
            <a:ext cx="3000396" cy="428628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429000" y="7310454"/>
            <a:ext cx="3429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Церковь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Казанской иконы Божьей Матери.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42" y="8953528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Церковь Святого Георгия Победоносца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pload.wikimedia.org/wikipedia/commons/thumb/4/43/Yegorievsk_Aug2012_listed_objects_19.jpg/130px-Yegorievsk_Aug2012_listed_objects_19.jpg"/>
          <p:cNvPicPr>
            <a:picLocks noChangeAspect="1" noChangeArrowheads="1"/>
          </p:cNvPicPr>
          <p:nvPr/>
        </p:nvPicPr>
        <p:blipFill>
          <a:blip r:embed="rId3"/>
          <a:srcRect t="4286" r="14400" b="8571"/>
          <a:stretch>
            <a:fillRect/>
          </a:stretch>
        </p:blipFill>
        <p:spPr bwMode="auto">
          <a:xfrm>
            <a:off x="3071810" y="238092"/>
            <a:ext cx="3500462" cy="435771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43248" y="4595810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Храм Алексия, Митрополита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Московского.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http://im2-tub-ru.yandex.net/i?id=70076653-1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04" y="5381628"/>
            <a:ext cx="4766959" cy="35719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85926" y="9024966"/>
            <a:ext cx="2103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Троицкий Собор.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8-tub-ru.yandex.net/i?id=279013622-1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831" y="1309662"/>
            <a:ext cx="3555169" cy="235745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" name="Picture 4" descr="Фото Архитектура Егорьевска (Егорьевск (Московская область)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09860"/>
            <a:ext cx="3786214" cy="252883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90" y="0"/>
            <a:ext cx="6357958" cy="1357322"/>
          </a:xfrm>
          <a:prstGeom prst="rect">
            <a:avLst/>
          </a:prstGeom>
        </p:spPr>
        <p:txBody>
          <a:bodyPr wrap="none">
            <a:prstTxWarp prst="textFadeRight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Архитектура города.</a:t>
            </a:r>
            <a:endParaRPr lang="ru-RU" sz="3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3667116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Егорьевский историко-художественный музей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94" y="5310190"/>
            <a:ext cx="2091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МГТУ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Станкин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Фото Архитектура Егорьевска (Егорьевск (Московская область)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62" y="4667248"/>
            <a:ext cx="3500438" cy="261882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29066" y="7167578"/>
            <a:ext cx="29289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Егорьевская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гуманитарная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гимназия</a:t>
            </a:r>
          </a:p>
        </p:txBody>
      </p:sp>
      <p:pic>
        <p:nvPicPr>
          <p:cNvPr id="25604" name="Picture 4" descr="http://im7-tub-ru.yandex.net/i?id=105719446-0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53198"/>
            <a:ext cx="3571900" cy="267643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0" y="9096404"/>
            <a:ext cx="3470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Дворец спорта «Егорьевск».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139</Words>
  <Application>Microsoft Office PowerPoint</Application>
  <PresentationFormat>Лист A4 (210x297 мм)</PresentationFormat>
  <Paragraphs>49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2013-09-22T08:00:29Z</dcterms:created>
  <dcterms:modified xsi:type="dcterms:W3CDTF">2013-09-27T14:17:21Z</dcterms:modified>
</cp:coreProperties>
</file>