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  <p:sldMasterId id="2147484104" r:id="rId2"/>
  </p:sldMasterIdLst>
  <p:sldIdLst>
    <p:sldId id="291" r:id="rId3"/>
    <p:sldId id="290" r:id="rId4"/>
    <p:sldId id="289" r:id="rId5"/>
    <p:sldId id="287" r:id="rId6"/>
    <p:sldId id="286" r:id="rId7"/>
    <p:sldId id="284" r:id="rId8"/>
    <p:sldId id="281" r:id="rId9"/>
    <p:sldId id="282" r:id="rId10"/>
    <p:sldId id="277" r:id="rId11"/>
    <p:sldId id="278" r:id="rId12"/>
    <p:sldId id="279" r:id="rId13"/>
    <p:sldId id="280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14" d="100"/>
          <a:sy n="114" d="100"/>
        </p:scale>
        <p:origin x="-91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02C06D0-6205-49E6-B536-FAC31022B4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6C3D92-FBBF-47E7-B8F7-6AFBD67598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E4A14-CFE0-4693-8219-DAA415C28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3AA00-59CD-4B8A-849E-72107D61AF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ED709-8BBA-4F00-B645-DD2C3DEC7A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53102-209B-4688-9DC1-DF3BDD7CB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C030719-CCD5-43C0-9231-23C2856437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6BD7EE-5851-45E3-8F22-DB1AA6676D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AE1452FD-07D0-4AC4-8E3B-4FC70BEE00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4EBF6-68C9-4D65-8DC0-CEC4B6BCCC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DBD12C8C-D44E-499F-B989-E0ED98E36A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C04A0119-1759-40BA-9726-55DC8D2A2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145103D3-665D-4FC7-B823-54C43B417B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BA32C56-8C63-4E58-AE80-DFE1A31A53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0CE148A7-C8F5-4E46-9313-9DE7FFE91B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0358710-E9C7-4EB3-83D5-9A7BCD283C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B2896-86A2-4AD5-99A9-9FCEBB2E1A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D3CD6-6728-4874-B7B3-96085940FB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179EC243-A6A6-446B-B7D6-B5CBDC6D4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9344E07D-E30F-488C-96A1-D9E48745D2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EB8D02E-A0AB-45D9-AB0C-C10786D138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E272BE2-87FB-4A3B-BCAF-5560EE1ACF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6B4F8ECC-4E9C-4F54-97D9-F5320088B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1176D-D130-4743-A2D5-6671661561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0E5C53D-A140-4580-89C0-BD4A2B6C5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D9522DA-576F-4B24-BF7B-8363072BDA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85884-80DD-4193-B4F1-97F62ED550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4DD3D-726C-4C86-9E37-4EB777E9F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4E3ED-8222-4AB7-964D-1B8C97CC6F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73843-07B2-4429-A6AB-EB3874E230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E97019F-EE7D-49C3-8314-62A2B9A6FB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310787DA-A833-47A0-B034-02018AFC7B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FAEA3B65-F28B-4016-A72F-317C2CE84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2B2723B-570D-4B2A-8B94-F9480CDE1B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374C7093-7F44-4FF6-A419-2C1C73B92D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0100CFE-0932-4C75-9719-E581C42C15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92687-EBA0-4B16-9B92-F5888182A7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E7AB-266E-45E8-A813-1C285E115C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8531C73D-F324-4EB4-B0BA-0F24D9785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F10D3F4E-2CD3-402A-B85D-4A30CFACAA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64E12F9-0BD4-4EB0-8483-C4889A975C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123DB71-CE53-439C-8997-67CA7DF030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C7898E2-1DC5-4092-92B8-BBBA96554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D00AB7AB-95C0-4127-AEFF-F134BA8C5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BF3C9F-A238-4B19-97B7-2A7CB3B88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1B0204-E825-463D-9FFD-E7F5EC2E8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BF3C9F-A238-4B19-97B7-2A7CB3B889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1B0204-E825-463D-9FFD-E7F5EC2E8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jorigami.ru/NewDoc/VVK_lastBook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8134672" cy="13835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Макаренко о семейном воспитании.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428750"/>
            <a:ext cx="8856984" cy="1714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4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"Книга для родителей"</a:t>
            </a:r>
            <a:endParaRPr lang="ru-RU" sz="40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563888" y="3933056"/>
            <a:ext cx="5500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Рустамова И.Н.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Лиски Н. О.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магистранты гр. 6МД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РГПУ им. А. И. Герцена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824536" cy="35765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912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полового воспитания.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87810" y="836712"/>
            <a:ext cx="65722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Макаренко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говорит, что половое воспитание – это прежде всего воспитание культуры социальной личности 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(цитирую)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Силы «любовной» любви могут быть найдены только в опыте неполовой человеческой симпатии. Молодой человек никогда не будет любить свою невесту и жену, если он не любил своих родителей, товарищей, друзей.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2" y="3802422"/>
            <a:ext cx="3573152" cy="2702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1591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85750" y="1285875"/>
            <a:ext cx="6500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складываются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представления ребенка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добре и зле,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порядочности,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 уважительном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отношении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 материальным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духовным ценностям.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mem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143000"/>
            <a:ext cx="3500438" cy="5715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2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85750" y="1500188"/>
            <a:ext cx="657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близкими людьми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он переживает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чувства любви,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дружбы, долга,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ответственности,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справедливости.</a:t>
            </a:r>
          </a:p>
        </p:txBody>
      </p:sp>
      <p:pic>
        <p:nvPicPr>
          <p:cNvPr id="17412" name="Picture 4" descr="moms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50"/>
            <a:ext cx="4143375" cy="5715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503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8229600" cy="1000125"/>
          </a:xfrm>
        </p:spPr>
        <p:txBody>
          <a:bodyPr/>
          <a:lstStyle/>
          <a:p>
            <a:pPr eaLnBrk="1" hangingPunct="1"/>
            <a:r>
              <a:rPr lang="ru-RU" smtClean="0"/>
              <a:t>   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981075"/>
            <a:ext cx="8229600" cy="48371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ребенок в семье – неисчерпаемый источник   жизненных импульсов, эмоциональных  стимуляторов  для родителей. А желание развить  у своего ребенка  способности,  которые  помогут  ему  безболезненно  вступить  в новую жизнь,  побуждает взрослых  к постоянной работе над собой.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В заключение хочу сказать, что некоторые вопросы, затронутые А.С. Макаренко полемичны, но достоинством книги является то, что русский педагог первым обратился к вопросам семейного воспитания. </a:t>
            </a:r>
          </a:p>
          <a:p>
            <a:pP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«Удивительный вы человечище и именно такой, в каких Русь нуждается». Эти слова Алексея Максимовича Горького, обращённые к Антону Семёновичу Макаренко, звучат сегодня необыкновенно современно.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96" y="4869160"/>
            <a:ext cx="2900392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1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Китайская притча:</a:t>
            </a:r>
            <a:b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«Ладная семья»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571500" y="1571625"/>
            <a:ext cx="6215063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Жила-была на свете семья. Она была не простая. Более 100 человек насчитывалось в этой семье. И занимала она целое село. Так и жили всей семьей и всем селом. Вы скажете: ну и что, мало ли больших семейств на свете, но дело в том, что семья была особая мир, и лад царили в той семье и, стало быть, на селе. Ни ссор, ни ругани, ни, Боже упаси, драк и раздоров.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77072"/>
            <a:ext cx="280831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2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14313" y="357188"/>
            <a:ext cx="66436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Дошел слух об этой семье до самого владыки страны. И он решил проверить, правду ли молвят люди. Прибыл он в село, и душа его возрадовалась: кругом чистота, красота, достаток и мир. Хорошо детям, спокойно старикам. Удивился владыка. Решил узнать, как жители села добились такого лада, пришел к главе семьи; расскажи, мол, как ты добиваешься такого согласия и мира в твоей семье.</a:t>
            </a:r>
          </a:p>
        </p:txBody>
      </p:sp>
      <p:pic>
        <p:nvPicPr>
          <p:cNvPr id="31747" name="Picture 5" descr="zhang_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54" y="3789040"/>
            <a:ext cx="2748446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79388" y="428625"/>
            <a:ext cx="64801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Тот взял лист бумаги и стал что-то писать. Писал долго. Видно, не очень силен был в грамоте..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Затем передал лист владыке. Тот взял бумагу и стал разбирать каракули старика. Разобрал с трудом и удивился. Три слова были на­чертаны на бумаге: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ЛЮБОВЬ, ПРОЩЕНИЕ, ТЕРПЕНИЕ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И в конце листа: Сто раз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Сто раз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ПРОЩЕНИЕ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Сто раз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ТЕРПЕНИЕ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63" y="548680"/>
            <a:ext cx="2411760" cy="585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23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143250" y="571500"/>
            <a:ext cx="5786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715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Прочел владыка, почесал, как водится, за ухом и спросил:</a:t>
            </a:r>
          </a:p>
          <a:p>
            <a:pPr indent="5715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-И все?</a:t>
            </a:r>
          </a:p>
          <a:p>
            <a:pPr indent="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Да, - ответил старик, - это и есть основа жизни всякой хорошей семьи, </a:t>
            </a:r>
          </a:p>
          <a:p>
            <a:pPr indent="5715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подумав, добавил: </a:t>
            </a:r>
          </a:p>
          <a:p>
            <a:pPr indent="5715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тоже».</a:t>
            </a:r>
          </a:p>
        </p:txBody>
      </p:sp>
      <p:pic>
        <p:nvPicPr>
          <p:cNvPr id="33795" name="Picture 5" descr="59588623-nigerian-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143250" cy="3141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45ac98247f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838"/>
            <a:ext cx="3276600" cy="3078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94485"/>
            <a:ext cx="3818020" cy="286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1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Любите и цените свою Семью!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28625" y="1196753"/>
            <a:ext cx="8229600" cy="490083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А.С.Макаренко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писал: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«Хотите, чтобы были хорошие дети- будьте счастливы».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4008" indent="0" eaLnBrk="1" hangingPunct="1"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7"/>
            <a:ext cx="4248472" cy="31863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2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49605" cy="1368152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Рекомендуемая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hlinkClick r:id="rId2"/>
              </a:rPr>
              <a:t>http://jorigami.ru/NewDoc/VVK_lastBook.htm</a:t>
            </a:r>
            <a:endParaRPr lang="ru-RU" sz="2000" dirty="0" smtClean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852936"/>
            <a:ext cx="4176466" cy="552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813933"/>
            <a:ext cx="6510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3968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2875"/>
            <a:ext cx="8928991" cy="6526213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Макаренко о родительском авторитете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ru-RU" dirty="0" smtClean="0"/>
              <a:t>    </a:t>
            </a:r>
            <a:r>
              <a:rPr lang="ru-RU" sz="2800" dirty="0" smtClean="0"/>
              <a:t>Самый </a:t>
            </a:r>
            <a:r>
              <a:rPr lang="ru-RU" sz="2800" dirty="0"/>
              <a:t>смысл авторитета в том </a:t>
            </a:r>
            <a:r>
              <a:rPr lang="ru-RU" sz="2800" dirty="0" smtClean="0"/>
              <a:t>и заключается</a:t>
            </a:r>
            <a:r>
              <a:rPr lang="ru-RU" sz="2800" dirty="0"/>
              <a:t>, что он не требует никаких доказательств, что он принимается как несомненное достоинство старшего, как его сила и ценность</a:t>
            </a:r>
            <a:r>
              <a:rPr lang="ru-RU" sz="2800" dirty="0" smtClean="0"/>
              <a:t>.</a:t>
            </a:r>
          </a:p>
          <a:p>
            <a:pPr>
              <a:buNone/>
              <a:defRPr/>
            </a:pPr>
            <a:endParaRPr lang="ru-RU" sz="2800" dirty="0"/>
          </a:p>
        </p:txBody>
      </p:sp>
      <p:pic>
        <p:nvPicPr>
          <p:cNvPr id="4" name="Рисунок 3" descr="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717032"/>
            <a:ext cx="3240360" cy="26642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81293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Семья- колыбель духовного рождения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620688"/>
            <a:ext cx="8229600" cy="2304256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семейном кругу мы с вами растем</a:t>
            </a: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 основ – родительский дом.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 семейном кругу все корни твои,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И в жизнь ты выходишь из этой семьи.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 семейном кругу мы жизнь создаем,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Основа основ –родительский дом.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2852937"/>
            <a:ext cx="8640959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Общение в семье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А. С. Макаренко внес много нового, оригинального в освещение проблемы семейного воспитания. Он был одним из первых советских педагогов, занявшихся разработкой этой важной проблемы.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семье представляет собой отношение членов семьи друг к другу и их взаимодействие;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обмен информацией между ними, их духовный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контакт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2" y="476672"/>
            <a:ext cx="258601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1632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ложного авторитета: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6098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Авторитет расстояния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родители убеждены, что нужно от детей находиться подальше, в таких семьях дети отданы на воспитание дедушкам и бабушкам или в круглосуточных дошкольных заведениях. Выходные  родители тоже проводят без детей, а  родительская ласка сводится к покупке новой игрушки или сладости.</a:t>
            </a:r>
          </a:p>
          <a:p>
            <a:pPr marL="64008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Авторитет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педантизма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отец сказал, так и должно быть.</a:t>
            </a:r>
          </a:p>
          <a:p>
            <a:pPr marL="64008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Авторитет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резонерства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в таких семьях родители заедают детей бесконечными назиданиями и поучениями.</a:t>
            </a:r>
          </a:p>
          <a:p>
            <a:pPr marL="64008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Авторитет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любви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самый распространенный вид ложного авторитета, слова ласки и любви сыплются в большом количестве, и дети понимают что к любви можно подыгрываться.</a:t>
            </a:r>
          </a:p>
          <a:p>
            <a:pPr marL="64008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Авторитет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родители и дети неправильно понимают взаимоотношения, вместо мама и папа дети называют родителей Петя и Маша.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77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07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 истиной родительской любви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9512" y="816496"/>
            <a:ext cx="8507288" cy="5708129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«Люблю не потому что ты хороший» ,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а «люблю потому , что ты есть».</a:t>
            </a:r>
          </a:p>
        </p:txBody>
      </p:sp>
      <p:pic>
        <p:nvPicPr>
          <p:cNvPr id="4" name="Рисунок 3" descr="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2236">
            <a:off x="137682" y="1020701"/>
            <a:ext cx="2248884" cy="19308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2367171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Проблемы семейного воспитания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67171"/>
            <a:ext cx="6264696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ласки, который испытывают наши дети;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Синдром опасного обращения с детьми -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поведение родителей по отношению к ребенку, сопровождающееся нанесением физической, психологической и нравственной травмы;</a:t>
            </a:r>
          </a:p>
        </p:txBody>
      </p:sp>
      <p:pic>
        <p:nvPicPr>
          <p:cNvPr id="8" name="Рисунок 4" descr="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62" y="3155798"/>
            <a:ext cx="3081514" cy="34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29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643063" y="3714750"/>
            <a:ext cx="2357437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3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1714500" y="3500438"/>
            <a:ext cx="2357438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4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1643063" y="2571750"/>
            <a:ext cx="2286000" cy="9286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1500188" y="1785938"/>
            <a:ext cx="2286000" cy="928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001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ценности</a:t>
            </a:r>
          </a:p>
        </p:txBody>
      </p:sp>
      <p:sp>
        <p:nvSpPr>
          <p:cNvPr id="102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1071563" y="1785938"/>
            <a:ext cx="642937" cy="4400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ЗАИМ</a:t>
            </a:r>
          </a:p>
          <a:p>
            <a:pPr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9063" y="1357313"/>
            <a:ext cx="37861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выручка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500" y="2286000"/>
            <a:ext cx="37861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понимание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8" y="3214688"/>
            <a:ext cx="37861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8" y="4214813"/>
            <a:ext cx="37861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3375" y="5286375"/>
            <a:ext cx="37861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согласие</a:t>
            </a:r>
          </a:p>
        </p:txBody>
      </p:sp>
      <p:cxnSp>
        <p:nvCxnSpPr>
          <p:cNvPr id="10254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714500" y="4214813"/>
            <a:ext cx="2286000" cy="15001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03897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404664"/>
            <a:ext cx="6048375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Семейные праздники.                      Семейные традиции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96752"/>
            <a:ext cx="325002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3020566" cy="3026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883516" cy="3436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512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 – ЭТО: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160240" cy="1685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1376" y="908720"/>
            <a:ext cx="6930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Главнейшим условием семейного воспитания Макаренко считал наличие полной семьи, крепкого коллектива, где отец и мать живут дружно между собой и с детьми, где царствуют любовь и взаимное уважение, где имеет место четкий режим и трудовая деятельность. Каждая семья, говорил Макаренко, ведет свое хозяйство, ребенок — член семьи и, следовательно, участник всего семейного хозяйства. С ранних лет в семейных условиях он приучается к будущей своей хозяйственной деятельности в более широких масштабах. Именно здесь, в условиях семейной хозяйственной деятельности, у детей воспитываются коллективизм, честность, заботливость, бережливость, ответственность, способность ориентировки и оперативность.        Подробно осветил Макаренко такие вопросы, как значение сказки для детей раннего возраста, руководство детским чтением, посещение детьми театра, кино и т. п. Большое место в жизни детей он отводил эстетическому воспитанию.</a:t>
            </a:r>
          </a:p>
        </p:txBody>
      </p:sp>
    </p:spTree>
    <p:extLst>
      <p:ext uri="{BB962C8B-B14F-4D97-AF65-F5344CB8AC3E}">
        <p14:creationId xmlns:p14="http://schemas.microsoft.com/office/powerpoint/2010/main" val="4290912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-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14313" y="1125538"/>
            <a:ext cx="66436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Кто хочет действительно правильно воспитать своих детей, тот должен беречь единство семьи. Оно необходимо не только для детей, но и для родителей.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old-church.net/sites/default/files/20032056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3" y="2276872"/>
            <a:ext cx="2962483" cy="439020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99776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1014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Яркая</vt:lpstr>
      <vt:lpstr>1_Яркая</vt:lpstr>
      <vt:lpstr>А. С. Макаренко о семейном воспитании.   </vt:lpstr>
      <vt:lpstr>Презентация PowerPoint</vt:lpstr>
      <vt:lpstr>Семья- колыбель духовного рождения человека</vt:lpstr>
      <vt:lpstr>Виды ложного авторитета:</vt:lpstr>
      <vt:lpstr>Формула истиной родительской любви</vt:lpstr>
      <vt:lpstr>Семейные ценности</vt:lpstr>
      <vt:lpstr>Семейные праздники.                      Семейные традиции</vt:lpstr>
      <vt:lpstr>СЕМЬЯ – ЭТО:</vt:lpstr>
      <vt:lpstr>Семья -</vt:lpstr>
      <vt:lpstr>Проблемы полового воспитания.</vt:lpstr>
      <vt:lpstr>В семье</vt:lpstr>
      <vt:lpstr>В семье</vt:lpstr>
      <vt:lpstr>       Вывод</vt:lpstr>
      <vt:lpstr>Китайская притча:  «Ладная семья»</vt:lpstr>
      <vt:lpstr>Презентация PowerPoint</vt:lpstr>
      <vt:lpstr>Презентация PowerPoint</vt:lpstr>
      <vt:lpstr>Презентация PowerPoint</vt:lpstr>
      <vt:lpstr>Любите и цените свою Семью!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гостиная для родителей</dc:title>
  <dc:creator>Алла Панкова</dc:creator>
  <cp:lastModifiedBy>1</cp:lastModifiedBy>
  <cp:revision>25</cp:revision>
  <dcterms:created xsi:type="dcterms:W3CDTF">2014-05-02T06:52:32Z</dcterms:created>
  <dcterms:modified xsi:type="dcterms:W3CDTF">2015-02-03T12:05:33Z</dcterms:modified>
</cp:coreProperties>
</file>