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998473"/>
    <a:srgbClr val="CC3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89788" autoAdjust="0"/>
  </p:normalViewPr>
  <p:slideViewPr>
    <p:cSldViewPr showGuides="1">
      <p:cViewPr varScale="1">
        <p:scale>
          <a:sx n="59" d="100"/>
          <a:sy n="59" d="100"/>
        </p:scale>
        <p:origin x="-9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3C83A-B4BF-4078-90ED-7A961DAD5922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81D65-0055-4FB1-A3CF-5397ED8D9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95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1D65-0055-4FB1-A3CF-5397ED8D92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3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2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12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16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5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22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1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0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77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6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2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B6DE-2B5F-4793-97A9-E2D3E66792D9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FC3F-C680-4C44-9CED-E7E1997FE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2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8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7727" y="1111443"/>
            <a:ext cx="3534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Загадки об 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ОВОЩАХ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59453" y="548035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Мухамадиева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Хамдия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Муллануровна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НС(К)НШ-ДС  V вида №89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3587" y="2636912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394847" y="544888"/>
            <a:ext cx="4412234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Белый зубчик от простуды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Пожевать совсем не худо.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простудных от болезней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Нету овоща полезней.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7141" y="3660534"/>
            <a:ext cx="1828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72400" y="493161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9265" y="2575794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34777" y="548680"/>
            <a:ext cx="58326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Приготовить на обед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 не сможешь винегрет,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овоща такого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тебя на грядке нет.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884"/>
          <a:stretch/>
        </p:blipFill>
        <p:spPr bwMode="auto">
          <a:xfrm>
            <a:off x="3202519" y="3331257"/>
            <a:ext cx="2697163" cy="216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00392" y="54868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5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0164" y="2557902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44408" y="548680"/>
            <a:ext cx="487363" cy="487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3456687"/>
            <a:ext cx="24384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07098" y="404664"/>
            <a:ext cx="37298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Огурцу сей овощ брат,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в народе говорят.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Вот улегся на бочок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Полосатый….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25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0164" y="2718110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2016" y="3804546"/>
            <a:ext cx="22399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46481" y="559097"/>
            <a:ext cx="42510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бывает черной,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бывает белой.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хвост из грядки дернул-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со сметаной сделал.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55909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9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0164" y="2348880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54868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spc="-30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Как надела сто рубах,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Захрустела на зубах.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6000" y="2745084"/>
            <a:ext cx="3312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647113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0164" y="2640983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30486" y="548678"/>
            <a:ext cx="63367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pc="-3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Круглый бок, жёлтый бок,</a:t>
            </a:r>
          </a:p>
          <a:p>
            <a:pPr algn="ctr"/>
            <a:r>
              <a:rPr lang="ru-RU" sz="2800" spc="-3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spc="-1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Сидит на грядке колобок.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Врос в землю крепко.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 же это?..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222000" y="3055187"/>
            <a:ext cx="2700000" cy="28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72400" y="548680"/>
            <a:ext cx="676523" cy="67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8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14812" y="2168898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51440" y="548680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Расту в земле на грядке я,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Красная, длинная, сладкая.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 preferRelativeResize="0">
            <a:picLocks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6648" y="2385102"/>
            <a:ext cx="3240000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56807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0164" y="2600859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95636" y="476672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pc="-1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Щеки розовы, нос белый</a:t>
            </a:r>
          </a:p>
          <a:p>
            <a:pPr algn="ctr"/>
            <a:r>
              <a:rPr lang="ru-RU" sz="2800" spc="-1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spc="-2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темноте сижу день целый.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рубашка зелена,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Вся на солнышке она.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2000" y="2763474"/>
            <a:ext cx="3240000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 flipV="1">
            <a:off x="8316416" y="692696"/>
            <a:ext cx="559371" cy="55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1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0164" y="2615158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307704" y="5486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 вырос на грядке, </a:t>
            </a:r>
          </a:p>
          <a:p>
            <a:pPr algn="ctr"/>
            <a:r>
              <a:rPr lang="ru-RU" sz="2800" spc="-2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Характер мой гладкий: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Куда ни приду,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Всех до слёз доведу.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4000" y="2885362"/>
            <a:ext cx="2736000" cy="31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58010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4322" y="2878346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70158" y="523145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огороде вырастаю.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когда я созреваю,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Варят из меня томат,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щи кладут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так едят.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 preferRelativeResize="0">
            <a:picLocks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3150000" y="3154356"/>
            <a:ext cx="2844000" cy="30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54535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0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95817" y="2863990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24580" y="543000"/>
            <a:ext cx="5933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pc="-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Закопали в землю в мае </a:t>
            </a:r>
          </a:p>
          <a:p>
            <a:pPr algn="ctr"/>
            <a:r>
              <a:rPr lang="ru-RU" sz="2800" spc="-1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сто дней не вынимали, </a:t>
            </a:r>
          </a:p>
          <a:p>
            <a:pPr algn="ctr"/>
            <a:r>
              <a:rPr lang="ru-RU" sz="2800" spc="-1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копать под осень стали </a:t>
            </a:r>
          </a:p>
          <a:p>
            <a:pPr algn="ctr"/>
            <a:r>
              <a:rPr lang="ru-RU" sz="2800" spc="-1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2800" spc="-1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 одну нашли, а десять! </a:t>
            </a:r>
          </a:p>
          <a:p>
            <a:pPr algn="ctr"/>
            <a:r>
              <a:rPr lang="ru-RU" sz="2800" spc="-1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 её названье, дети?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7653" y="3599163"/>
            <a:ext cx="2520000" cy="22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9929" y="54300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9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0164" y="2688279"/>
            <a:ext cx="5303672" cy="3672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55164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Летом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в огороде, 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Свежие, зелёные, 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зимою - в бочке, 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Крепкие, солёные.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2000" y="3264483"/>
            <a:ext cx="270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72400" y="551645"/>
            <a:ext cx="512250" cy="51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3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234</Words>
  <Application>Microsoft Office PowerPoint</Application>
  <PresentationFormat>Экран (4:3)</PresentationFormat>
  <Paragraphs>50</Paragraphs>
  <Slides>13</Slides>
  <Notes>1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dcterms:created xsi:type="dcterms:W3CDTF">2012-11-13T07:57:55Z</dcterms:created>
  <dcterms:modified xsi:type="dcterms:W3CDTF">2013-10-01T11:05:10Z</dcterms:modified>
</cp:coreProperties>
</file>