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1" r:id="rId2"/>
    <p:sldId id="257" r:id="rId3"/>
    <p:sldId id="258" r:id="rId4"/>
    <p:sldId id="260" r:id="rId5"/>
    <p:sldId id="263" r:id="rId6"/>
    <p:sldId id="267" r:id="rId7"/>
    <p:sldId id="265" r:id="rId8"/>
    <p:sldId id="266" r:id="rId9"/>
    <p:sldId id="270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47511-A71F-4E8C-BCFF-8AE2761EC4A2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192FE12-742C-4EA7-93E2-07D40F5B7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9E4CB-D0A0-4F2D-8AA7-01774C5784C4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51128-A890-4934-9A69-2F1DA9C7F1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DC468-1B7E-4498-B43D-BE774FD58343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92960-249B-4A32-B1F7-DFCAFA4A3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F57C3-1E9D-4B2B-933D-6B5CCA9DAE7F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B8B7F49-BCCD-4DA7-89F4-EAE8E1D9B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7E3E2-C92A-4C62-B28E-82C663B42D32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BD757-D577-488C-9D28-32E8211AE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CD54D-9C0E-4DE9-8E24-E93CD4578477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0A1A2-F0D8-4203-AAA5-DE1486B2DA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5EC52-060F-446C-B133-1DD79E63BDA8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DE9E8A0-5DF2-4989-9685-2C5EAFD1E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7DE03-2E69-4D80-8A4A-CD38D861C4E6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2D035-B491-476E-A565-9E337F818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5E60B-24FB-4265-8ED1-5E2B83F829BB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3F3FE-3FB2-4CB5-805B-BDF2FA27D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6936D-4BE1-4500-950A-4539F2051441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59B2F-BDB2-4A47-AD5E-93AFD99B6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D0C97-17DF-4C72-9736-A963275D0F06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86591-A881-4E72-93A0-44C11491B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158228-7E1C-4F3B-BEFB-8A1E52CA97E6}" type="datetimeFigureOut">
              <a:rPr lang="ru-RU" smtClean="0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DB4975-49D5-4610-8526-21DF9E2D9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8288"/>
            <a:ext cx="8075612" cy="46005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любимчики</a:t>
            </a:r>
            <a:endParaRPr lang="ru-RU" sz="8000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5600" y="5157788"/>
            <a:ext cx="3251200" cy="1296987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smtClean="0"/>
              <a:t>Михеева Ксюша </a:t>
            </a:r>
            <a:endParaRPr lang="ru-RU" sz="2800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smtClean="0"/>
              <a:t>гр. С.Зайчики 2013г.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380040" cy="15316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щеночки подрастают, приходит время с ними прощаться. Их отдают другим хозяевам.</a:t>
            </a:r>
            <a:endParaRPr lang="ru-RU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\Desktop\фото Люда\людм мих\IMG_0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94189"/>
            <a:ext cx="5182425" cy="3885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4067944" cy="648044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мой кот Тимоша.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его  люблю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 любит кушать мясо, рыбу, специальный корм и даже конфетки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фото\DCIM\135NIKON\DSCN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548680"/>
            <a:ext cx="4272358" cy="3203909"/>
          </a:xfrm>
        </p:spPr>
      </p:pic>
      <p:pic>
        <p:nvPicPr>
          <p:cNvPr id="14339" name="Picture 2" descr="G:\DCIM\100NIKON\DSCN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99732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3538538" cy="59769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Любимая игрушка моего Тимоши</a:t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мышка.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Тимоша когда хочет поиграть, сам приносит свою игрушку. </a:t>
            </a:r>
            <a:endParaRPr lang="ru-RU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фото\DCIM\135NIKON\DSCN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844675"/>
            <a:ext cx="4178300" cy="313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3311525" cy="5832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эта кошка живет у бабушки Светы</a:t>
            </a: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я приезжаю к бабушке в гости, то очень люблю с Маркизой играть. Она очень ласковая, любит когда я ее глажу.</a:t>
            </a:r>
            <a:endParaRPr lang="ru-RU" sz="3200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1\Desktop\фото Люда\118___02\IMG_1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28488">
            <a:off x="3989388" y="293688"/>
            <a:ext cx="4943475" cy="3706812"/>
          </a:xfrm>
        </p:spPr>
      </p:pic>
      <p:pic>
        <p:nvPicPr>
          <p:cNvPr id="16387" name="Picture 2" descr="C:\Users\1\Desktop\фото Люда\людм мих\IMG_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36131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970784" cy="568863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Познакомьтесь- эту </a:t>
            </a: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собаку зовут Муха. Муха необычная собака, кроме мяса, молока она любит кушать семечки, конфеты, хлеб с вареньем</a:t>
            </a:r>
            <a:endParaRPr lang="ru-RU" sz="3600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1\Desktop\фото Люда\людм мих\IMG_0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" y="692150"/>
            <a:ext cx="4129088" cy="3097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163" y="512763"/>
            <a:ext cx="3240087" cy="6011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 зимой живет в доме, потому что у нее мерзнут лапки, а летом бегает по улице. Когда я приезжаю к бабушке она прыгает на меня  и облизывает . Так Муха показывает, что рада моему приезду.</a:t>
            </a:r>
            <a:endParaRPr lang="ru-RU" sz="2800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Desktop\фото Люда\людм мих\IMG_0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765175"/>
            <a:ext cx="4418012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889375" cy="6011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Мухи каждый год появляются щенята. Бабушка находит им хозяев, а пока хозяин не найдется с ними играю я.  </a:t>
            </a:r>
            <a:endParaRPr lang="ru-RU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1\Desktop\фото Люда\людм мих\IMG_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4130" y="3573016"/>
            <a:ext cx="3539143" cy="2653754"/>
          </a:xfrm>
        </p:spPr>
      </p:pic>
      <p:pic>
        <p:nvPicPr>
          <p:cNvPr id="19459" name="Picture 2" descr="C:\Users\1\Desktop\фото Люда\людм мих\IMG_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4242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Муха отдыхает, с щенком водится кошка Мурка.</a:t>
            </a:r>
            <a:endParaRPr lang="ru-RU" b="1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1\Desktop\фото Люда\людм мих\IMG_0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206" y="1554163"/>
            <a:ext cx="60359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когда и кошке Мурке некогда, то щенята находят им замену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E:\Фото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102644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175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Мои любимчики</vt:lpstr>
      <vt:lpstr>Это мой кот Тимоша.  Я очень его  люблю.  Он  любит кушать мясо, рыбу, специальный корм и даже конфетки.</vt:lpstr>
      <vt:lpstr>Любимая игрушка моего Тимоши мышка.  Наш Тимоша когда хочет поиграть, сам приносит свою игрушку. </vt:lpstr>
      <vt:lpstr>А эта кошка живет у бабушки Светы. Когда я приезжаю к бабушке в гости, то очень люблю с Маркизой играть. Она очень ласковая, любит когда я ее глажу.</vt:lpstr>
      <vt:lpstr>Познакомьтесь- эту собаку зовут Муха. Муха необычная собака, кроме мяса, молока она любит кушать семечки, конфеты, хлеб с вареньем</vt:lpstr>
      <vt:lpstr>Муха зимой живет в доме, потому что у нее мерзнут лапки, а летом бегает по улице. Когда я приезжаю к бабушке она прыгает на меня  и облизывает . Так Муха показывает, что рада моему приезду.</vt:lpstr>
      <vt:lpstr>У Мухи каждый год появляются щенята. Бабушка находит им хозяев, а пока хозяин не найдется с ними играю я.  </vt:lpstr>
      <vt:lpstr>Пока Муха отдыхает, с щенком водится кошка Мурка.</vt:lpstr>
      <vt:lpstr>А когда и кошке Мурке некогда, то щенята находят им замену.</vt:lpstr>
      <vt:lpstr>Когда щеночки подрастают, приходит время с ними прощаться. Их отдают другим хозяевам.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любимчики</dc:title>
  <dc:creator>Машуля</dc:creator>
  <cp:lastModifiedBy>1</cp:lastModifiedBy>
  <cp:revision>11</cp:revision>
  <dcterms:created xsi:type="dcterms:W3CDTF">2013-04-20T04:14:11Z</dcterms:created>
  <dcterms:modified xsi:type="dcterms:W3CDTF">2013-05-11T09:29:51Z</dcterms:modified>
</cp:coreProperties>
</file>