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68" r:id="rId3"/>
    <p:sldId id="261" r:id="rId4"/>
    <p:sldId id="262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1" d="100"/>
          <a:sy n="81" d="100"/>
        </p:scale>
        <p:origin x="-1056" y="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65FF-1496-4CCB-B47E-C0219DB7A6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F59D-7DC7-4F2E-A7F9-45369C1921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3AF3-9216-4B74-8694-6D8B16F5F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ECDB-96C2-40E7-B0E2-EEF1258544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459A7-4F83-4FE4-89DC-605CF3FF79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BF04A-6487-4309-92CC-479C3E7A00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D25D-EBC9-421A-872C-31A72441D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7D10-CEC0-49AF-8169-31435ADD11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198A-E18B-4C50-8E80-529ACA7D40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CCA24-47BD-45F8-86C5-0446A5ABEF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8D9742-F166-4462-B5B6-3DFB126B32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3B2C93-921C-4D9B-87A9-1DAF127540C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1.wav"/><Relationship Id="rId7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audio" Target="../media/audio1.wav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audio" Target="../media/audio2.wav"/><Relationship Id="rId7" Type="http://schemas.openxmlformats.org/officeDocument/2006/relationships/image" Target="../media/image16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audio" Target="../media/audio1.wav"/><Relationship Id="rId7" Type="http://schemas.openxmlformats.org/officeDocument/2006/relationships/image" Target="../media/image21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audio" Target="../media/audio2.wav"/><Relationship Id="rId4" Type="http://schemas.openxmlformats.org/officeDocument/2006/relationships/image" Target="../media/image1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3.jpeg"/><Relationship Id="rId7" Type="http://schemas.openxmlformats.org/officeDocument/2006/relationships/image" Target="../media/image2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188" y="1500174"/>
            <a:ext cx="8532812" cy="2071701"/>
          </a:xfrm>
          <a:noFill/>
        </p:spPr>
        <p:txBody>
          <a:bodyPr anchor="t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b="1" kern="1200" cap="all" dirty="0"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Дидактическая игра для детей </a:t>
            </a:r>
            <a:br>
              <a:rPr lang="ru-RU" sz="4000" b="1" kern="1200" cap="all" dirty="0"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</a:br>
            <a:r>
              <a:rPr lang="ru-RU" sz="4000" b="1" kern="1200" cap="all" dirty="0"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«Кто где </a:t>
            </a:r>
            <a:r>
              <a:rPr lang="ru-RU" sz="4000" b="1" kern="1200" cap="all" dirty="0" smtClean="0"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живет?»</a:t>
            </a:r>
            <a:endParaRPr lang="ru-RU" sz="4000" b="1" kern="1200" cap="all" dirty="0"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857488" y="5589588"/>
            <a:ext cx="6286512" cy="914400"/>
          </a:xfrm>
        </p:spPr>
        <p:txBody>
          <a:bodyPr anchor="b">
            <a:normAutofit/>
          </a:bodyPr>
          <a:lstStyle/>
          <a:p>
            <a:pPr marL="0" indent="0" algn="r">
              <a:buFontTx/>
              <a:buNone/>
            </a:pPr>
            <a:r>
              <a:rPr lang="ru-RU" sz="2400" dirty="0">
                <a:solidFill>
                  <a:srgbClr val="443329"/>
                </a:solidFill>
              </a:rPr>
              <a:t>                                                                          </a:t>
            </a:r>
            <a:r>
              <a:rPr lang="ru-RU" sz="2400" dirty="0" smtClean="0">
                <a:solidFill>
                  <a:srgbClr val="443329"/>
                </a:solidFill>
              </a:rPr>
              <a:t>Выполнила воспитатель: </a:t>
            </a:r>
            <a:r>
              <a:rPr lang="ru-RU" sz="2400" dirty="0" err="1" smtClean="0">
                <a:solidFill>
                  <a:srgbClr val="443329"/>
                </a:solidFill>
              </a:rPr>
              <a:t>Чешева</a:t>
            </a:r>
            <a:r>
              <a:rPr lang="ru-RU" sz="2400" dirty="0" smtClean="0">
                <a:solidFill>
                  <a:srgbClr val="443329"/>
                </a:solidFill>
              </a:rPr>
              <a:t> А.С.</a:t>
            </a:r>
            <a:endParaRPr lang="ru-RU" sz="2400" dirty="0">
              <a:solidFill>
                <a:srgbClr val="44332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381126" y="704850"/>
            <a:ext cx="6381748" cy="11430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" name="Текст 8">
            <a:hlinkClick r:id="" action="ppaction://noaction">
              <a:snd r:embed="rId3" name="laser.wav"/>
            </a:hlinkClick>
          </p:cNvPr>
          <p:cNvPicPr>
            <a:picLocks noGrp="1" noChangeAspect="1"/>
          </p:cNvPicPr>
          <p:nvPr>
            <p:ph idx="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xfrm>
            <a:off x="571472" y="1643050"/>
            <a:ext cx="2665412" cy="2160588"/>
          </a:xfrm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0" name="Объект 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48038" y="2924175"/>
            <a:ext cx="3008312" cy="174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>
            <a:hlinkClick r:id="" action="ppaction://noaction">
              <a:snd r:embed="rId6" name="applause.wav"/>
            </a:hlinkClick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659563" y="1341438"/>
            <a:ext cx="2268537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>
            <a:hlinkClick r:id="" action="ppaction://noaction">
              <a:snd r:embed="rId6" name="applause.wav"/>
            </a:hlinkClick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23850" y="4652963"/>
            <a:ext cx="2735263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Объект 10">
            <a:hlinkClick r:id="" action="ppaction://noaction">
              <a:snd r:embed="rId3" name="laser.wav"/>
            </a:hlinkClick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948488" y="3789363"/>
            <a:ext cx="1935162" cy="286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41375"/>
          </a:xfrm>
          <a:noFill/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3600" kern="1200" cap="all" dirty="0">
                <a:solidFill>
                  <a:schemeClr val="accent6">
                    <a:lumMod val="7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Кто живет в гнезде?</a:t>
            </a:r>
          </a:p>
        </p:txBody>
      </p:sp>
      <p:pic>
        <p:nvPicPr>
          <p:cNvPr id="5" name="Объект 4">
            <a:hlinkClick r:id="" action="ppaction://noaction">
              <a:snd r:embed="rId2" name="applause.wav"/>
            </a:hlinkClick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xfrm>
            <a:off x="357158" y="1428736"/>
            <a:ext cx="2735263" cy="2052638"/>
          </a:xfrm>
        </p:spPr>
      </p:pic>
      <p:pic>
        <p:nvPicPr>
          <p:cNvPr id="6" name="Объект 5">
            <a:hlinkClick r:id="" action="ppaction://noaction">
              <a:snd r:embed="rId2" name="applause.wav"/>
            </a:hlinkClick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xfrm>
            <a:off x="6388100" y="4581525"/>
            <a:ext cx="2755900" cy="2066925"/>
          </a:xfrm>
        </p:spPr>
      </p:pic>
      <p:pic>
        <p:nvPicPr>
          <p:cNvPr id="7" name="Рисунок 6">
            <a:hlinkClick r:id="" action="ppaction://noaction">
              <a:snd r:embed="rId5" name="laser.wav"/>
            </a:hlinkClick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732588" y="1503363"/>
            <a:ext cx="2087562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563938" y="2852738"/>
            <a:ext cx="2122487" cy="159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8"/>
          <p:cNvSpPr/>
          <p:nvPr/>
        </p:nvSpPr>
        <p:spPr>
          <a:xfrm>
            <a:off x="3348038" y="2619375"/>
            <a:ext cx="2663825" cy="21050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" name="Рисунок 9">
            <a:hlinkClick r:id="" action="ppaction://noaction">
              <a:snd r:embed="rId5" name="laser.wav"/>
            </a:hlinkClick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468313" y="4076700"/>
            <a:ext cx="2133600" cy="248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41375"/>
          </a:xfrm>
          <a:noFill/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3600" kern="1200" cap="all" dirty="0"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Кто живет в норке?</a:t>
            </a:r>
          </a:p>
        </p:txBody>
      </p:sp>
      <p:pic>
        <p:nvPicPr>
          <p:cNvPr id="8195" name="Рисунок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492500" y="2349500"/>
            <a:ext cx="2592388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>
            <a:hlinkClick r:id="" action="ppaction://noaction">
              <a:snd r:embed="rId3" name="applause.wav"/>
            </a:hlinkClick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875463" y="1331913"/>
            <a:ext cx="2005012" cy="267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Скругленный прямоугольник 11"/>
          <p:cNvSpPr/>
          <p:nvPr/>
        </p:nvSpPr>
        <p:spPr>
          <a:xfrm>
            <a:off x="3276600" y="2205038"/>
            <a:ext cx="2951163" cy="21605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3" name="Объект 4">
            <a:hlinkClick r:id="" action="ppaction://noaction">
              <a:snd r:embed="rId3" name="applause.wav"/>
            </a:hlinkClick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90550" y="1557338"/>
            <a:ext cx="2217738" cy="21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479800" y="2311400"/>
            <a:ext cx="2592388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Рисунок 14">
            <a:hlinkClick r:id="" action="ppaction://noaction">
              <a:snd r:embed="rId6" name="laser.wav"/>
            </a:hlinkClick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84213" y="4679950"/>
            <a:ext cx="2216150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Объект 10">
            <a:hlinkClick r:id="" action="ppaction://noaction">
              <a:snd r:embed="rId6" name="laser.wav"/>
            </a:hlinkClick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200775" y="4581525"/>
            <a:ext cx="2635250" cy="197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7024688" cy="1143000"/>
          </a:xfrm>
          <a:noFill/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kern="1200" cap="all" dirty="0">
                <a:solidFill>
                  <a:schemeClr val="accent6">
                    <a:lumMod val="7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Найди лишнее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132138" y="1557338"/>
            <a:ext cx="2735262" cy="34559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244" name="Picture 3" descr="C:\Users\user\Desktop\800px-Forest_on_San_Juan_Island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48038" y="1700213"/>
            <a:ext cx="2376487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C:\Users\user\Desktop\bear.jpg">
            <a:hlinkClick r:id="" action="ppaction://noaction">
              <a:snd r:embed="rId3" name="laser.wav"/>
            </a:hlinkClick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00034" y="4286256"/>
            <a:ext cx="2652713" cy="224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3" descr="C:\Users\user\Desktop\800px-Forest_on_San_Juan_Island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428992" y="1643050"/>
            <a:ext cx="2374900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7" descr="C:\Users\user\Desktop\Cow.jpg">
            <a:hlinkClick r:id="" action="ppaction://noaction">
              <a:snd r:embed="rId5" name="applause.wav"/>
            </a:hlinkClick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084888" y="4076700"/>
            <a:ext cx="2706687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 descr="C:\Users\user\Desktop\2287816043-7d83276c84.jpg">
            <a:hlinkClick r:id="" action="ppaction://noaction">
              <a:snd r:embed="rId3" name="laser.wav"/>
            </a:hlinkClick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57158" y="1714488"/>
            <a:ext cx="2763838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5" descr="C:\Users\user\Desktop\3588.jpg">
            <a:hlinkClick r:id="" action="ppaction://noaction">
              <a:snd r:embed="rId3" name="laser.wav"/>
            </a:hlinkClick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732588" y="908050"/>
            <a:ext cx="1833562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119313" y="333375"/>
            <a:ext cx="7024687" cy="1143000"/>
          </a:xfrm>
          <a:noFill/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3600" kern="1200" cap="all" dirty="0">
                <a:solidFill>
                  <a:schemeClr val="accent6">
                    <a:lumMod val="7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Кто любит мёд?</a:t>
            </a:r>
          </a:p>
        </p:txBody>
      </p:sp>
      <p:pic>
        <p:nvPicPr>
          <p:cNvPr id="5" name="Объект 4">
            <a:hlinkClick r:id="" action="ppaction://noaction">
              <a:snd r:embed="rId2" name="applause.wav"/>
            </a:hlinkClick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xfrm>
            <a:off x="0" y="1819275"/>
            <a:ext cx="2727325" cy="1939925"/>
          </a:xfrm>
        </p:spPr>
      </p:pic>
      <p:pic>
        <p:nvPicPr>
          <p:cNvPr id="11" name="Объект 10">
            <a:hlinkClick r:id="" action="ppaction://noaction">
              <a:snd r:embed="rId4" name="laser.wav"/>
            </a:hlinkClick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xfrm>
            <a:off x="6843713" y="4811713"/>
            <a:ext cx="2300287" cy="1554162"/>
          </a:xfrm>
        </p:spPr>
      </p:pic>
      <p:pic>
        <p:nvPicPr>
          <p:cNvPr id="7" name="Рисунок 6">
            <a:hlinkClick r:id="" action="ppaction://noaction">
              <a:snd r:embed="rId4" name="laser.wav"/>
            </a:hlinkClick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95288" y="4678363"/>
            <a:ext cx="2736850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708400" y="2781300"/>
            <a:ext cx="2052638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8"/>
          <p:cNvSpPr/>
          <p:nvPr/>
        </p:nvSpPr>
        <p:spPr>
          <a:xfrm>
            <a:off x="3635375" y="2565400"/>
            <a:ext cx="2232025" cy="3024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3" name="Рисунок 12">
            <a:hlinkClick r:id="" action="ppaction://noaction">
              <a:snd r:embed="rId4" name="laser.wav"/>
            </a:hlinkClick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300788" y="1484313"/>
            <a:ext cx="2481262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1366838" y="2852738"/>
            <a:ext cx="7777162" cy="855662"/>
          </a:xfrm>
          <a:noFill/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0000" kern="1200" cap="all" dirty="0">
                <a:solidFill>
                  <a:schemeClr val="accent6">
                    <a:lumMod val="7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Молодец!</a:t>
            </a:r>
          </a:p>
        </p:txBody>
      </p:sp>
      <p:pic>
        <p:nvPicPr>
          <p:cNvPr id="1026" name="Picture 2" descr="C:\Users\user\Desktop\images.jpe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27088" y="4076700"/>
            <a:ext cx="161925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Users\user\Desktop\images.jpe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372225" y="4221163"/>
            <a:ext cx="1619250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C:\Users\user\Desktop\images.jpe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300788" y="333375"/>
            <a:ext cx="1619250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5000">
    <p:wedge/>
    <p:sndAc>
      <p:stSnd loop="1"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-0.07882 -0.482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000" y="-24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19098 -0.5835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0000" y="-29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L -0.2776 0.5564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0000" y="278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</TotalTime>
  <Words>29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Дидактическая игра для детей   «Кто где живет?»</vt:lpstr>
      <vt:lpstr>Слайд 2</vt:lpstr>
      <vt:lpstr>Кто живет в гнезде?</vt:lpstr>
      <vt:lpstr>Кто живет в норке?</vt:lpstr>
      <vt:lpstr>Найди лишнее</vt:lpstr>
      <vt:lpstr>Кто любит мёд?</vt:lpstr>
      <vt:lpstr>Молодец!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ПК</cp:lastModifiedBy>
  <cp:revision>4</cp:revision>
  <dcterms:created xsi:type="dcterms:W3CDTF">2013-09-12T08:25:41Z</dcterms:created>
  <dcterms:modified xsi:type="dcterms:W3CDTF">2014-05-12T11:56:01Z</dcterms:modified>
</cp:coreProperties>
</file>